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339" r:id="rId2"/>
    <p:sldId id="433" r:id="rId3"/>
    <p:sldId id="510" r:id="rId4"/>
    <p:sldId id="486" r:id="rId5"/>
    <p:sldId id="497" r:id="rId6"/>
    <p:sldId id="487" r:id="rId7"/>
    <p:sldId id="488" r:id="rId8"/>
    <p:sldId id="489" r:id="rId9"/>
    <p:sldId id="490" r:id="rId10"/>
    <p:sldId id="491" r:id="rId11"/>
    <p:sldId id="492" r:id="rId12"/>
    <p:sldId id="493" r:id="rId13"/>
    <p:sldId id="509" r:id="rId14"/>
    <p:sldId id="289" r:id="rId15"/>
    <p:sldId id="368" r:id="rId16"/>
    <p:sldId id="291" r:id="rId17"/>
    <p:sldId id="292" r:id="rId18"/>
    <p:sldId id="293" r:id="rId19"/>
    <p:sldId id="283" r:id="rId20"/>
    <p:sldId id="285" r:id="rId21"/>
    <p:sldId id="331" r:id="rId22"/>
    <p:sldId id="369" r:id="rId23"/>
    <p:sldId id="504" r:id="rId24"/>
    <p:sldId id="505" r:id="rId25"/>
    <p:sldId id="381" r:id="rId26"/>
    <p:sldId id="507" r:id="rId27"/>
    <p:sldId id="508" r:id="rId28"/>
    <p:sldId id="382" r:id="rId29"/>
    <p:sldId id="451" r:id="rId30"/>
    <p:sldId id="345" r:id="rId31"/>
    <p:sldId id="450" r:id="rId32"/>
    <p:sldId id="440" r:id="rId33"/>
    <p:sldId id="446" r:id="rId34"/>
    <p:sldId id="448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42" r:id="rId45"/>
    <p:sldId id="445" r:id="rId46"/>
    <p:sldId id="462" r:id="rId47"/>
    <p:sldId id="463" r:id="rId48"/>
    <p:sldId id="33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F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F986A-441B-4CC0-809A-657B6AC8AA66}" v="194" dt="2024-04-17T09:44:04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 rahimov" userId="691968c839ab1598" providerId="LiveId" clId="{D17F986A-441B-4CC0-809A-657B6AC8AA66}"/>
    <pc:docChg chg="undo custSel addSld delSld modSld">
      <pc:chgData name="avi rahimov" userId="691968c839ab1598" providerId="LiveId" clId="{D17F986A-441B-4CC0-809A-657B6AC8AA66}" dt="2024-05-03T13:52:27.787" v="386" actId="47"/>
      <pc:docMkLst>
        <pc:docMk/>
      </pc:docMkLst>
      <pc:sldChg chg="del">
        <pc:chgData name="avi rahimov" userId="691968c839ab1598" providerId="LiveId" clId="{D17F986A-441B-4CC0-809A-657B6AC8AA66}" dt="2024-04-16T18:33:30.039" v="63" actId="47"/>
        <pc:sldMkLst>
          <pc:docMk/>
          <pc:sldMk cId="3728882654" sldId="295"/>
        </pc:sldMkLst>
      </pc:sldChg>
      <pc:sldChg chg="modSp mod">
        <pc:chgData name="avi rahimov" userId="691968c839ab1598" providerId="LiveId" clId="{D17F986A-441B-4CC0-809A-657B6AC8AA66}" dt="2024-04-16T19:08:33.027" v="264" actId="1076"/>
        <pc:sldMkLst>
          <pc:docMk/>
          <pc:sldMk cId="990534228" sldId="338"/>
        </pc:sldMkLst>
        <pc:spChg chg="mod">
          <ac:chgData name="avi rahimov" userId="691968c839ab1598" providerId="LiveId" clId="{D17F986A-441B-4CC0-809A-657B6AC8AA66}" dt="2024-04-16T19:08:33.027" v="264" actId="1076"/>
          <ac:spMkLst>
            <pc:docMk/>
            <pc:sldMk cId="990534228" sldId="338"/>
            <ac:spMk id="8" creationId="{4A4A5447-B8B8-4639-83F5-C62C6C735FA3}"/>
          </ac:spMkLst>
        </pc:spChg>
        <pc:picChg chg="mod">
          <ac:chgData name="avi rahimov" userId="691968c839ab1598" providerId="LiveId" clId="{D17F986A-441B-4CC0-809A-657B6AC8AA66}" dt="2024-04-16T19:08:29.091" v="263" actId="14826"/>
          <ac:picMkLst>
            <pc:docMk/>
            <pc:sldMk cId="990534228" sldId="338"/>
            <ac:picMk id="6148" creationId="{CF1BB270-DF0D-43A2-B2A8-883F35FF37BE}"/>
          </ac:picMkLst>
        </pc:picChg>
      </pc:sldChg>
      <pc:sldChg chg="modSp mod">
        <pc:chgData name="avi rahimov" userId="691968c839ab1598" providerId="LiveId" clId="{D17F986A-441B-4CC0-809A-657B6AC8AA66}" dt="2024-04-16T18:40:06.440" v="173" actId="20577"/>
        <pc:sldMkLst>
          <pc:docMk/>
          <pc:sldMk cId="2645343779" sldId="339"/>
        </pc:sldMkLst>
        <pc:spChg chg="mod">
          <ac:chgData name="avi rahimov" userId="691968c839ab1598" providerId="LiveId" clId="{D17F986A-441B-4CC0-809A-657B6AC8AA66}" dt="2024-04-16T18:38:49.614" v="130" actId="122"/>
          <ac:spMkLst>
            <pc:docMk/>
            <pc:sldMk cId="2645343779" sldId="339"/>
            <ac:spMk id="2" creationId="{EF964CFF-D052-4AEF-9A33-823169399771}"/>
          </ac:spMkLst>
        </pc:spChg>
        <pc:spChg chg="mod">
          <ac:chgData name="avi rahimov" userId="691968c839ab1598" providerId="LiveId" clId="{D17F986A-441B-4CC0-809A-657B6AC8AA66}" dt="2024-04-16T18:38:52.798" v="131" actId="122"/>
          <ac:spMkLst>
            <pc:docMk/>
            <pc:sldMk cId="2645343779" sldId="339"/>
            <ac:spMk id="3" creationId="{3E789843-89A5-4582-BB2D-0E0710A020CB}"/>
          </ac:spMkLst>
        </pc:spChg>
        <pc:spChg chg="mod">
          <ac:chgData name="avi rahimov" userId="691968c839ab1598" providerId="LiveId" clId="{D17F986A-441B-4CC0-809A-657B6AC8AA66}" dt="2024-04-16T18:40:06.440" v="173" actId="20577"/>
          <ac:spMkLst>
            <pc:docMk/>
            <pc:sldMk cId="2645343779" sldId="339"/>
            <ac:spMk id="6" creationId="{291F0EE1-933A-4DBB-BB26-737AE104E7C6}"/>
          </ac:spMkLst>
        </pc:spChg>
      </pc:sldChg>
      <pc:sldChg chg="del">
        <pc:chgData name="avi rahimov" userId="691968c839ab1598" providerId="LiveId" clId="{D17F986A-441B-4CC0-809A-657B6AC8AA66}" dt="2024-04-16T18:35:56.898" v="119" actId="47"/>
        <pc:sldMkLst>
          <pc:docMk/>
          <pc:sldMk cId="1615730417" sldId="343"/>
        </pc:sldMkLst>
      </pc:sldChg>
      <pc:sldChg chg="del">
        <pc:chgData name="avi rahimov" userId="691968c839ab1598" providerId="LiveId" clId="{D17F986A-441B-4CC0-809A-657B6AC8AA66}" dt="2024-04-16T18:23:07.679" v="21" actId="47"/>
        <pc:sldMkLst>
          <pc:docMk/>
          <pc:sldMk cId="2595588372" sldId="344"/>
        </pc:sldMkLst>
      </pc:sldChg>
      <pc:sldChg chg="modSp">
        <pc:chgData name="avi rahimov" userId="691968c839ab1598" providerId="LiveId" clId="{D17F986A-441B-4CC0-809A-657B6AC8AA66}" dt="2024-04-16T18:28:30.882" v="49"/>
        <pc:sldMkLst>
          <pc:docMk/>
          <pc:sldMk cId="3267642473" sldId="345"/>
        </pc:sldMkLst>
        <pc:spChg chg="mod">
          <ac:chgData name="avi rahimov" userId="691968c839ab1598" providerId="LiveId" clId="{D17F986A-441B-4CC0-809A-657B6AC8AA66}" dt="2024-04-16T18:28:30.882" v="49"/>
          <ac:spMkLst>
            <pc:docMk/>
            <pc:sldMk cId="3267642473" sldId="345"/>
            <ac:spMk id="2" creationId="{0694DCB2-03BA-4928-8F73-D0F94BEE82B2}"/>
          </ac:spMkLst>
        </pc:spChg>
      </pc:sldChg>
      <pc:sldChg chg="del">
        <pc:chgData name="avi rahimov" userId="691968c839ab1598" providerId="LiveId" clId="{D17F986A-441B-4CC0-809A-657B6AC8AA66}" dt="2024-04-16T18:23:08.503" v="22" actId="47"/>
        <pc:sldMkLst>
          <pc:docMk/>
          <pc:sldMk cId="2057418161" sldId="347"/>
        </pc:sldMkLst>
      </pc:sldChg>
      <pc:sldChg chg="del">
        <pc:chgData name="avi rahimov" userId="691968c839ab1598" providerId="LiveId" clId="{D17F986A-441B-4CC0-809A-657B6AC8AA66}" dt="2024-04-16T18:35:58.694" v="120" actId="47"/>
        <pc:sldMkLst>
          <pc:docMk/>
          <pc:sldMk cId="2858609431" sldId="348"/>
        </pc:sldMkLst>
      </pc:sldChg>
      <pc:sldChg chg="del">
        <pc:chgData name="avi rahimov" userId="691968c839ab1598" providerId="LiveId" clId="{D17F986A-441B-4CC0-809A-657B6AC8AA66}" dt="2024-04-16T18:36:00.344" v="121" actId="47"/>
        <pc:sldMkLst>
          <pc:docMk/>
          <pc:sldMk cId="1886464398" sldId="349"/>
        </pc:sldMkLst>
      </pc:sldChg>
      <pc:sldChg chg="delSp del modAnim">
        <pc:chgData name="avi rahimov" userId="691968c839ab1598" providerId="LiveId" clId="{D17F986A-441B-4CC0-809A-657B6AC8AA66}" dt="2024-04-16T18:36:12.044" v="123" actId="47"/>
        <pc:sldMkLst>
          <pc:docMk/>
          <pc:sldMk cId="2402889475" sldId="350"/>
        </pc:sldMkLst>
        <pc:picChg chg="del">
          <ac:chgData name="avi rahimov" userId="691968c839ab1598" providerId="LiveId" clId="{D17F986A-441B-4CC0-809A-657B6AC8AA66}" dt="2024-04-16T18:36:10.302" v="122" actId="478"/>
          <ac:picMkLst>
            <pc:docMk/>
            <pc:sldMk cId="2402889475" sldId="350"/>
            <ac:picMk id="10" creationId="{9DFD2483-AE73-44EC-A284-D7F451F05CA8}"/>
          </ac:picMkLst>
        </pc:picChg>
      </pc:sldChg>
      <pc:sldChg chg="del">
        <pc:chgData name="avi rahimov" userId="691968c839ab1598" providerId="LiveId" clId="{D17F986A-441B-4CC0-809A-657B6AC8AA66}" dt="2024-04-16T18:32:26.536" v="61" actId="47"/>
        <pc:sldMkLst>
          <pc:docMk/>
          <pc:sldMk cId="1919943050" sldId="351"/>
        </pc:sldMkLst>
      </pc:sldChg>
      <pc:sldChg chg="del">
        <pc:chgData name="avi rahimov" userId="691968c839ab1598" providerId="LiveId" clId="{D17F986A-441B-4CC0-809A-657B6AC8AA66}" dt="2024-04-16T18:35:39.199" v="118" actId="47"/>
        <pc:sldMkLst>
          <pc:docMk/>
          <pc:sldMk cId="1551974219" sldId="367"/>
        </pc:sldMkLst>
      </pc:sldChg>
      <pc:sldChg chg="del">
        <pc:chgData name="avi rahimov" userId="691968c839ab1598" providerId="LiveId" clId="{D17F986A-441B-4CC0-809A-657B6AC8AA66}" dt="2024-04-16T18:33:10.785" v="62" actId="47"/>
        <pc:sldMkLst>
          <pc:docMk/>
          <pc:sldMk cId="2982205523" sldId="372"/>
        </pc:sldMkLst>
      </pc:sldChg>
      <pc:sldChg chg="del">
        <pc:chgData name="avi rahimov" userId="691968c839ab1598" providerId="LiveId" clId="{D17F986A-441B-4CC0-809A-657B6AC8AA66}" dt="2024-04-16T18:32:13.409" v="59" actId="47"/>
        <pc:sldMkLst>
          <pc:docMk/>
          <pc:sldMk cId="1480307984" sldId="383"/>
        </pc:sldMkLst>
      </pc:sldChg>
      <pc:sldChg chg="del">
        <pc:chgData name="avi rahimov" userId="691968c839ab1598" providerId="LiveId" clId="{D17F986A-441B-4CC0-809A-657B6AC8AA66}" dt="2024-04-16T18:32:12.278" v="58" actId="47"/>
        <pc:sldMkLst>
          <pc:docMk/>
          <pc:sldMk cId="717847660" sldId="384"/>
        </pc:sldMkLst>
      </pc:sldChg>
      <pc:sldChg chg="del">
        <pc:chgData name="avi rahimov" userId="691968c839ab1598" providerId="LiveId" clId="{D17F986A-441B-4CC0-809A-657B6AC8AA66}" dt="2024-04-16T18:19:27.878" v="19" actId="47"/>
        <pc:sldMkLst>
          <pc:docMk/>
          <pc:sldMk cId="968284798" sldId="385"/>
        </pc:sldMkLst>
      </pc:sldChg>
      <pc:sldChg chg="del">
        <pc:chgData name="avi rahimov" userId="691968c839ab1598" providerId="LiveId" clId="{D17F986A-441B-4CC0-809A-657B6AC8AA66}" dt="2024-04-16T18:23:10.700" v="27" actId="47"/>
        <pc:sldMkLst>
          <pc:docMk/>
          <pc:sldMk cId="1884782942" sldId="386"/>
        </pc:sldMkLst>
      </pc:sldChg>
      <pc:sldChg chg="del">
        <pc:chgData name="avi rahimov" userId="691968c839ab1598" providerId="LiveId" clId="{D17F986A-441B-4CC0-809A-657B6AC8AA66}" dt="2024-04-16T18:23:08.601" v="23" actId="47"/>
        <pc:sldMkLst>
          <pc:docMk/>
          <pc:sldMk cId="140848080" sldId="387"/>
        </pc:sldMkLst>
      </pc:sldChg>
      <pc:sldChg chg="del">
        <pc:chgData name="avi rahimov" userId="691968c839ab1598" providerId="LiveId" clId="{D17F986A-441B-4CC0-809A-657B6AC8AA66}" dt="2024-04-16T18:23:08.865" v="24" actId="47"/>
        <pc:sldMkLst>
          <pc:docMk/>
          <pc:sldMk cId="2753514223" sldId="388"/>
        </pc:sldMkLst>
      </pc:sldChg>
      <pc:sldChg chg="del">
        <pc:chgData name="avi rahimov" userId="691968c839ab1598" providerId="LiveId" clId="{D17F986A-441B-4CC0-809A-657B6AC8AA66}" dt="2024-04-16T18:23:09.483" v="25" actId="47"/>
        <pc:sldMkLst>
          <pc:docMk/>
          <pc:sldMk cId="3972675133" sldId="389"/>
        </pc:sldMkLst>
      </pc:sldChg>
      <pc:sldChg chg="del">
        <pc:chgData name="avi rahimov" userId="691968c839ab1598" providerId="LiveId" clId="{D17F986A-441B-4CC0-809A-657B6AC8AA66}" dt="2024-04-16T18:23:09.981" v="26" actId="47"/>
        <pc:sldMkLst>
          <pc:docMk/>
          <pc:sldMk cId="250929173" sldId="390"/>
        </pc:sldMkLst>
      </pc:sldChg>
      <pc:sldChg chg="del">
        <pc:chgData name="avi rahimov" userId="691968c839ab1598" providerId="LiveId" clId="{D17F986A-441B-4CC0-809A-657B6AC8AA66}" dt="2024-04-16T18:19:18.297" v="8" actId="47"/>
        <pc:sldMkLst>
          <pc:docMk/>
          <pc:sldMk cId="2254981401" sldId="391"/>
        </pc:sldMkLst>
      </pc:sldChg>
      <pc:sldChg chg="del">
        <pc:chgData name="avi rahimov" userId="691968c839ab1598" providerId="LiveId" clId="{D17F986A-441B-4CC0-809A-657B6AC8AA66}" dt="2024-04-16T18:19:17.427" v="7" actId="47"/>
        <pc:sldMkLst>
          <pc:docMk/>
          <pc:sldMk cId="3401970810" sldId="392"/>
        </pc:sldMkLst>
      </pc:sldChg>
      <pc:sldChg chg="del">
        <pc:chgData name="avi rahimov" userId="691968c839ab1598" providerId="LiveId" clId="{D17F986A-441B-4CC0-809A-657B6AC8AA66}" dt="2024-04-16T18:19:14.349" v="6" actId="47"/>
        <pc:sldMkLst>
          <pc:docMk/>
          <pc:sldMk cId="2969208828" sldId="393"/>
        </pc:sldMkLst>
      </pc:sldChg>
      <pc:sldChg chg="del">
        <pc:chgData name="avi rahimov" userId="691968c839ab1598" providerId="LiveId" clId="{D17F986A-441B-4CC0-809A-657B6AC8AA66}" dt="2024-04-16T18:19:12.788" v="5" actId="47"/>
        <pc:sldMkLst>
          <pc:docMk/>
          <pc:sldMk cId="1808983747" sldId="394"/>
        </pc:sldMkLst>
      </pc:sldChg>
      <pc:sldChg chg="del">
        <pc:chgData name="avi rahimov" userId="691968c839ab1598" providerId="LiveId" clId="{D17F986A-441B-4CC0-809A-657B6AC8AA66}" dt="2024-04-16T18:19:10.369" v="4" actId="47"/>
        <pc:sldMkLst>
          <pc:docMk/>
          <pc:sldMk cId="3338140622" sldId="396"/>
        </pc:sldMkLst>
      </pc:sldChg>
      <pc:sldChg chg="del">
        <pc:chgData name="avi rahimov" userId="691968c839ab1598" providerId="LiveId" clId="{D17F986A-441B-4CC0-809A-657B6AC8AA66}" dt="2024-04-16T18:19:28.058" v="20" actId="47"/>
        <pc:sldMkLst>
          <pc:docMk/>
          <pc:sldMk cId="3785557066" sldId="397"/>
        </pc:sldMkLst>
      </pc:sldChg>
      <pc:sldChg chg="del">
        <pc:chgData name="avi rahimov" userId="691968c839ab1598" providerId="LiveId" clId="{D17F986A-441B-4CC0-809A-657B6AC8AA66}" dt="2024-04-16T18:19:23.761" v="10" actId="47"/>
        <pc:sldMkLst>
          <pc:docMk/>
          <pc:sldMk cId="45326659" sldId="432"/>
        </pc:sldMkLst>
      </pc:sldChg>
      <pc:sldChg chg="modSp modAnim">
        <pc:chgData name="avi rahimov" userId="691968c839ab1598" providerId="LiveId" clId="{D17F986A-441B-4CC0-809A-657B6AC8AA66}" dt="2024-04-16T18:41:03.688" v="209" actId="20577"/>
        <pc:sldMkLst>
          <pc:docMk/>
          <pc:sldMk cId="4285979471" sldId="433"/>
        </pc:sldMkLst>
        <pc:spChg chg="mod">
          <ac:chgData name="avi rahimov" userId="691968c839ab1598" providerId="LiveId" clId="{D17F986A-441B-4CC0-809A-657B6AC8AA66}" dt="2024-04-16T18:41:03.688" v="209" actId="20577"/>
          <ac:spMkLst>
            <pc:docMk/>
            <pc:sldMk cId="4285979471" sldId="433"/>
            <ac:spMk id="3" creationId="{3E789843-89A5-4582-BB2D-0E0710A020CB}"/>
          </ac:spMkLst>
        </pc:spChg>
      </pc:sldChg>
      <pc:sldChg chg="modSp">
        <pc:chgData name="avi rahimov" userId="691968c839ab1598" providerId="LiveId" clId="{D17F986A-441B-4CC0-809A-657B6AC8AA66}" dt="2024-04-16T18:28:30.882" v="49"/>
        <pc:sldMkLst>
          <pc:docMk/>
          <pc:sldMk cId="3932773403" sldId="442"/>
        </pc:sldMkLst>
        <pc:spChg chg="mod">
          <ac:chgData name="avi rahimov" userId="691968c839ab1598" providerId="LiveId" clId="{D17F986A-441B-4CC0-809A-657B6AC8AA66}" dt="2024-04-16T18:28:30.882" v="49"/>
          <ac:spMkLst>
            <pc:docMk/>
            <pc:sldMk cId="3932773403" sldId="442"/>
            <ac:spMk id="2" creationId="{0694DCB2-03BA-4928-8F73-D0F94BEE82B2}"/>
          </ac:spMkLst>
        </pc:spChg>
      </pc:sldChg>
      <pc:sldChg chg="modSp">
        <pc:chgData name="avi rahimov" userId="691968c839ab1598" providerId="LiveId" clId="{D17F986A-441B-4CC0-809A-657B6AC8AA66}" dt="2024-04-16T18:28:30.882" v="49"/>
        <pc:sldMkLst>
          <pc:docMk/>
          <pc:sldMk cId="643885604" sldId="450"/>
        </pc:sldMkLst>
        <pc:spChg chg="mod">
          <ac:chgData name="avi rahimov" userId="691968c839ab1598" providerId="LiveId" clId="{D17F986A-441B-4CC0-809A-657B6AC8AA66}" dt="2024-04-16T18:28:30.882" v="49"/>
          <ac:spMkLst>
            <pc:docMk/>
            <pc:sldMk cId="643885604" sldId="450"/>
            <ac:spMk id="2" creationId="{0694DCB2-03BA-4928-8F73-D0F94BEE82B2}"/>
          </ac:spMkLst>
        </pc:spChg>
      </pc:sldChg>
      <pc:sldChg chg="modSp">
        <pc:chgData name="avi rahimov" userId="691968c839ab1598" providerId="LiveId" clId="{D17F986A-441B-4CC0-809A-657B6AC8AA66}" dt="2024-04-16T18:28:30.882" v="49"/>
        <pc:sldMkLst>
          <pc:docMk/>
          <pc:sldMk cId="2459766802" sldId="451"/>
        </pc:sldMkLst>
        <pc:spChg chg="mod">
          <ac:chgData name="avi rahimov" userId="691968c839ab1598" providerId="LiveId" clId="{D17F986A-441B-4CC0-809A-657B6AC8AA66}" dt="2024-04-16T18:28:30.882" v="49"/>
          <ac:spMkLst>
            <pc:docMk/>
            <pc:sldMk cId="2459766802" sldId="451"/>
            <ac:spMk id="2" creationId="{0694DCB2-03BA-4928-8F73-D0F94BEE82B2}"/>
          </ac:spMkLst>
        </pc:spChg>
      </pc:sldChg>
      <pc:sldChg chg="addSp delSp modSp add del mod setBg delDesignElem chgLayout">
        <pc:chgData name="avi rahimov" userId="691968c839ab1598" providerId="LiveId" clId="{D17F986A-441B-4CC0-809A-657B6AC8AA66}" dt="2024-04-16T18:30:19.203" v="57" actId="1076"/>
        <pc:sldMkLst>
          <pc:docMk/>
          <pc:sldMk cId="3499319532" sldId="462"/>
        </pc:sldMkLst>
        <pc:spChg chg="mod">
          <ac:chgData name="avi rahimov" userId="691968c839ab1598" providerId="LiveId" clId="{D17F986A-441B-4CC0-809A-657B6AC8AA66}" dt="2024-04-16T18:30:19.203" v="57" actId="1076"/>
          <ac:spMkLst>
            <pc:docMk/>
            <pc:sldMk cId="3499319532" sldId="462"/>
            <ac:spMk id="2" creationId="{D933CCDF-E436-4CB4-BD32-18FC89B9F952}"/>
          </ac:spMkLst>
        </pc:spChg>
        <pc:spChg chg="add del mod ord">
          <ac:chgData name="avi rahimov" userId="691968c839ab1598" providerId="LiveId" clId="{D17F986A-441B-4CC0-809A-657B6AC8AA66}" dt="2024-04-16T18:28:20.273" v="45" actId="6264"/>
          <ac:spMkLst>
            <pc:docMk/>
            <pc:sldMk cId="3499319532" sldId="462"/>
            <ac:spMk id="3" creationId="{8E7113F5-0C61-43AF-353A-6E95541D6073}"/>
          </ac:spMkLst>
        </pc:spChg>
        <pc:spChg chg="add del mod ord">
          <ac:chgData name="avi rahimov" userId="691968c839ab1598" providerId="LiveId" clId="{D17F986A-441B-4CC0-809A-657B6AC8AA66}" dt="2024-04-16T18:28:20.273" v="45" actId="6264"/>
          <ac:spMkLst>
            <pc:docMk/>
            <pc:sldMk cId="3499319532" sldId="462"/>
            <ac:spMk id="4" creationId="{D081DC03-E744-4EB1-E86E-A8DA86E5B302}"/>
          </ac:spMkLst>
        </pc:spChg>
        <pc:spChg chg="mod ord">
          <ac:chgData name="avi rahimov" userId="691968c839ab1598" providerId="LiveId" clId="{D17F986A-441B-4CC0-809A-657B6AC8AA66}" dt="2024-04-16T18:29:34.255" v="53" actId="20577"/>
          <ac:spMkLst>
            <pc:docMk/>
            <pc:sldMk cId="3499319532" sldId="462"/>
            <ac:spMk id="5" creationId="{2C58A680-196B-4A60-AEEB-39CDA2F5842A}"/>
          </ac:spMkLst>
        </pc:spChg>
        <pc:spChg chg="mod">
          <ac:chgData name="avi rahimov" userId="691968c839ab1598" providerId="LiveId" clId="{D17F986A-441B-4CC0-809A-657B6AC8AA66}" dt="2024-04-16T18:30:13.156" v="56" actId="1076"/>
          <ac:spMkLst>
            <pc:docMk/>
            <pc:sldMk cId="3499319532" sldId="462"/>
            <ac:spMk id="7" creationId="{307FF77B-54E4-4E98-BF81-5384C3663E50}"/>
          </ac:spMkLst>
        </pc:spChg>
        <pc:spChg chg="mod">
          <ac:chgData name="avi rahimov" userId="691968c839ab1598" providerId="LiveId" clId="{D17F986A-441B-4CC0-809A-657B6AC8AA66}" dt="2024-04-16T18:30:07.572" v="55" actId="1076"/>
          <ac:spMkLst>
            <pc:docMk/>
            <pc:sldMk cId="3499319532" sldId="462"/>
            <ac:spMk id="9" creationId="{5999E01A-2360-4A39-9C02-4D117FE0D464}"/>
          </ac:spMkLst>
        </pc:spChg>
        <pc:spChg chg="mod">
          <ac:chgData name="avi rahimov" userId="691968c839ab1598" providerId="LiveId" clId="{D17F986A-441B-4CC0-809A-657B6AC8AA66}" dt="2024-04-16T18:29:06.613" v="52" actId="26606"/>
          <ac:spMkLst>
            <pc:docMk/>
            <pc:sldMk cId="3499319532" sldId="462"/>
            <ac:spMk id="12" creationId="{34DD3054-BD99-42AF-B7BC-9410460672F0}"/>
          </ac:spMkLst>
        </pc:spChg>
        <pc:spChg chg="add">
          <ac:chgData name="avi rahimov" userId="691968c839ab1598" providerId="LiveId" clId="{D17F986A-441B-4CC0-809A-657B6AC8AA66}" dt="2024-04-16T18:29:06.613" v="52" actId="26606"/>
          <ac:spMkLst>
            <pc:docMk/>
            <pc:sldMk cId="3499319532" sldId="462"/>
            <ac:spMk id="16" creationId="{AEBE9F1A-B38D-446E-83AE-14B17CE77FF2}"/>
          </ac:spMkLst>
        </pc:spChg>
        <pc:spChg chg="add del">
          <ac:chgData name="avi rahimov" userId="691968c839ab1598" providerId="LiveId" clId="{D17F986A-441B-4CC0-809A-657B6AC8AA66}" dt="2024-04-16T18:24:35.856" v="30" actId="26606"/>
          <ac:spMkLst>
            <pc:docMk/>
            <pc:sldMk cId="3499319532" sldId="462"/>
            <ac:spMk id="17" creationId="{AB8C311F-7253-4AED-9701-7FC0708C41C7}"/>
          </ac:spMkLst>
        </pc:spChg>
        <pc:spChg chg="add del">
          <ac:chgData name="avi rahimov" userId="691968c839ab1598" providerId="LiveId" clId="{D17F986A-441B-4CC0-809A-657B6AC8AA66}" dt="2024-04-16T18:24:35.856" v="30" actId="26606"/>
          <ac:spMkLst>
            <pc:docMk/>
            <pc:sldMk cId="3499319532" sldId="462"/>
            <ac:spMk id="19" creationId="{E2384209-CB15-4CDF-9D31-C44FD9A3F20D}"/>
          </ac:spMkLst>
        </pc:spChg>
        <pc:spChg chg="add del">
          <ac:chgData name="avi rahimov" userId="691968c839ab1598" providerId="LiveId" clId="{D17F986A-441B-4CC0-809A-657B6AC8AA66}" dt="2024-04-16T18:24:35.856" v="30" actId="26606"/>
          <ac:spMkLst>
            <pc:docMk/>
            <pc:sldMk cId="3499319532" sldId="462"/>
            <ac:spMk id="21" creationId="{2633B3B5-CC90-43F0-8714-D31D1F3F0209}"/>
          </ac:spMkLst>
        </pc:spChg>
        <pc:spChg chg="add">
          <ac:chgData name="avi rahimov" userId="691968c839ab1598" providerId="LiveId" clId="{D17F986A-441B-4CC0-809A-657B6AC8AA66}" dt="2024-04-16T18:29:06.613" v="52" actId="26606"/>
          <ac:spMkLst>
            <pc:docMk/>
            <pc:sldMk cId="3499319532" sldId="462"/>
            <ac:spMk id="22" creationId="{5E3EB826-A471-488F-9E8A-D65528A3C0CA}"/>
          </ac:spMkLst>
        </pc:spChg>
        <pc:spChg chg="add del">
          <ac:chgData name="avi rahimov" userId="691968c839ab1598" providerId="LiveId" clId="{D17F986A-441B-4CC0-809A-657B6AC8AA66}" dt="2024-04-16T18:24:35.856" v="30" actId="26606"/>
          <ac:spMkLst>
            <pc:docMk/>
            <pc:sldMk cId="3499319532" sldId="462"/>
            <ac:spMk id="23" creationId="{A8D57A06-A426-446D-B02C-A2DC6B62E45E}"/>
          </ac:spMkLst>
        </pc:spChg>
        <pc:spChg chg="add">
          <ac:chgData name="avi rahimov" userId="691968c839ab1598" providerId="LiveId" clId="{D17F986A-441B-4CC0-809A-657B6AC8AA66}" dt="2024-04-16T18:29:06.613" v="52" actId="26606"/>
          <ac:spMkLst>
            <pc:docMk/>
            <pc:sldMk cId="3499319532" sldId="462"/>
            <ac:spMk id="24" creationId="{4309F268-A45B-4517-B03F-2774BAEFFBA6}"/>
          </ac:spMkLst>
        </pc:spChg>
        <pc:spChg chg="add del">
          <ac:chgData name="avi rahimov" userId="691968c839ab1598" providerId="LiveId" clId="{D17F986A-441B-4CC0-809A-657B6AC8AA66}" dt="2024-04-16T18:24:37.574" v="32" actId="26606"/>
          <ac:spMkLst>
            <pc:docMk/>
            <pc:sldMk cId="3499319532" sldId="462"/>
            <ac:spMk id="25" creationId="{B9FF99BD-075F-4761-A995-6FC574BD25EA}"/>
          </ac:spMkLst>
        </pc:spChg>
        <pc:spChg chg="add del">
          <ac:chgData name="avi rahimov" userId="691968c839ab1598" providerId="LiveId" clId="{D17F986A-441B-4CC0-809A-657B6AC8AA66}" dt="2024-04-16T18:24:37.574" v="32" actId="26606"/>
          <ac:spMkLst>
            <pc:docMk/>
            <pc:sldMk cId="3499319532" sldId="462"/>
            <ac:spMk id="26" creationId="{A7B21A54-9BA3-4EA9-B460-5A829ADD9051}"/>
          </ac:spMkLst>
        </pc:spChg>
        <pc:spChg chg="add del">
          <ac:chgData name="avi rahimov" userId="691968c839ab1598" providerId="LiveId" clId="{D17F986A-441B-4CC0-809A-657B6AC8AA66}" dt="2024-04-16T18:24:37.574" v="32" actId="26606"/>
          <ac:spMkLst>
            <pc:docMk/>
            <pc:sldMk cId="3499319532" sldId="462"/>
            <ac:spMk id="27" creationId="{6FA8F714-B9D8-488A-8CCA-E9948FF913A9}"/>
          </ac:spMkLst>
        </pc:spChg>
        <pc:spChg chg="add del">
          <ac:chgData name="avi rahimov" userId="691968c839ab1598" providerId="LiveId" clId="{D17F986A-441B-4CC0-809A-657B6AC8AA66}" dt="2024-04-16T18:24:39.745" v="34" actId="26606"/>
          <ac:spMkLst>
            <pc:docMk/>
            <pc:sldMk cId="3499319532" sldId="462"/>
            <ac:spMk id="29" creationId="{7C1E5815-D54C-487F-A054-6D4930ADE3DF}"/>
          </ac:spMkLst>
        </pc:spChg>
        <pc:spChg chg="add del">
          <ac:chgData name="avi rahimov" userId="691968c839ab1598" providerId="LiveId" clId="{D17F986A-441B-4CC0-809A-657B6AC8AA66}" dt="2024-04-16T18:24:39.745" v="34" actId="26606"/>
          <ac:spMkLst>
            <pc:docMk/>
            <pc:sldMk cId="3499319532" sldId="462"/>
            <ac:spMk id="30" creationId="{736F0DFD-0954-464F-BF12-DD2E6F6E0380}"/>
          </ac:spMkLst>
        </pc:spChg>
        <pc:spChg chg="add del">
          <ac:chgData name="avi rahimov" userId="691968c839ab1598" providerId="LiveId" clId="{D17F986A-441B-4CC0-809A-657B6AC8AA66}" dt="2024-04-16T18:24:41.648" v="36" actId="26606"/>
          <ac:spMkLst>
            <pc:docMk/>
            <pc:sldMk cId="3499319532" sldId="462"/>
            <ac:spMk id="32" creationId="{AB8C311F-7253-4AED-9701-7FC0708C41C7}"/>
          </ac:spMkLst>
        </pc:spChg>
        <pc:spChg chg="add del">
          <ac:chgData name="avi rahimov" userId="691968c839ab1598" providerId="LiveId" clId="{D17F986A-441B-4CC0-809A-657B6AC8AA66}" dt="2024-04-16T18:24:41.648" v="36" actId="26606"/>
          <ac:spMkLst>
            <pc:docMk/>
            <pc:sldMk cId="3499319532" sldId="462"/>
            <ac:spMk id="33" creationId="{FD073016-B734-483B-8953-5BADEE145112}"/>
          </ac:spMkLst>
        </pc:spChg>
        <pc:spChg chg="add del">
          <ac:chgData name="avi rahimov" userId="691968c839ab1598" providerId="LiveId" clId="{D17F986A-441B-4CC0-809A-657B6AC8AA66}" dt="2024-04-16T18:24:41.648" v="36" actId="26606"/>
          <ac:spMkLst>
            <pc:docMk/>
            <pc:sldMk cId="3499319532" sldId="462"/>
            <ac:spMk id="34" creationId="{90A7EAB6-59D3-4325-8DE6-E0CA4009CE53}"/>
          </ac:spMkLst>
        </pc:spChg>
        <pc:spChg chg="add del">
          <ac:chgData name="avi rahimov" userId="691968c839ab1598" providerId="LiveId" clId="{D17F986A-441B-4CC0-809A-657B6AC8AA66}" dt="2024-04-16T18:24:41.648" v="36" actId="26606"/>
          <ac:spMkLst>
            <pc:docMk/>
            <pc:sldMk cId="3499319532" sldId="462"/>
            <ac:spMk id="35" creationId="{A8D57A06-A426-446D-B02C-A2DC6B62E45E}"/>
          </ac:spMkLst>
        </pc:spChg>
        <pc:spChg chg="add del">
          <ac:chgData name="avi rahimov" userId="691968c839ab1598" providerId="LiveId" clId="{D17F986A-441B-4CC0-809A-657B6AC8AA66}" dt="2024-04-16T18:24:44.506" v="38" actId="26606"/>
          <ac:spMkLst>
            <pc:docMk/>
            <pc:sldMk cId="3499319532" sldId="462"/>
            <ac:spMk id="37" creationId="{69D184B2-2226-4E31-BCCB-444330767440}"/>
          </ac:spMkLst>
        </pc:spChg>
        <pc:spChg chg="add del">
          <ac:chgData name="avi rahimov" userId="691968c839ab1598" providerId="LiveId" clId="{D17F986A-441B-4CC0-809A-657B6AC8AA66}" dt="2024-04-16T18:24:44.506" v="38" actId="26606"/>
          <ac:spMkLst>
            <pc:docMk/>
            <pc:sldMk cId="3499319532" sldId="462"/>
            <ac:spMk id="38" creationId="{1AC4D4E3-486A-464A-8EC8-D44881097267}"/>
          </ac:spMkLst>
        </pc:spChg>
        <pc:spChg chg="add del">
          <ac:chgData name="avi rahimov" userId="691968c839ab1598" providerId="LiveId" clId="{D17F986A-441B-4CC0-809A-657B6AC8AA66}" dt="2024-04-16T18:24:44.506" v="38" actId="26606"/>
          <ac:spMkLst>
            <pc:docMk/>
            <pc:sldMk cId="3499319532" sldId="462"/>
            <ac:spMk id="39" creationId="{864DE13E-58EB-4475-B79C-0D4FC651239B}"/>
          </ac:spMkLst>
        </pc:spChg>
        <pc:spChg chg="add del">
          <ac:chgData name="avi rahimov" userId="691968c839ab1598" providerId="LiveId" clId="{D17F986A-441B-4CC0-809A-657B6AC8AA66}" dt="2024-04-16T18:24:54.861" v="41"/>
          <ac:spMkLst>
            <pc:docMk/>
            <pc:sldMk cId="3499319532" sldId="462"/>
            <ac:spMk id="41" creationId="{8950AD4C-6AF3-49F8-94E1-DBCAFB39478B}"/>
          </ac:spMkLst>
        </pc:spChg>
        <pc:spChg chg="add del">
          <ac:chgData name="avi rahimov" userId="691968c839ab1598" providerId="LiveId" clId="{D17F986A-441B-4CC0-809A-657B6AC8AA66}" dt="2024-04-16T18:24:54.861" v="41"/>
          <ac:spMkLst>
            <pc:docMk/>
            <pc:sldMk cId="3499319532" sldId="462"/>
            <ac:spMk id="42" creationId="{0ACBD85E-A404-45CB-B532-1039E479D4C6}"/>
          </ac:spMkLst>
        </pc:spChg>
        <pc:spChg chg="add del">
          <ac:chgData name="avi rahimov" userId="691968c839ab1598" providerId="LiveId" clId="{D17F986A-441B-4CC0-809A-657B6AC8AA66}" dt="2024-04-16T18:24:54.861" v="41"/>
          <ac:spMkLst>
            <pc:docMk/>
            <pc:sldMk cId="3499319532" sldId="462"/>
            <ac:spMk id="43" creationId="{DB1626B1-BAC7-4893-A5AC-620597685187}"/>
          </ac:spMkLst>
        </pc:spChg>
        <pc:spChg chg="add del">
          <ac:chgData name="avi rahimov" userId="691968c839ab1598" providerId="LiveId" clId="{D17F986A-441B-4CC0-809A-657B6AC8AA66}" dt="2024-04-16T18:24:54.861" v="41"/>
          <ac:spMkLst>
            <pc:docMk/>
            <pc:sldMk cId="3499319532" sldId="462"/>
            <ac:spMk id="44" creationId="{D64E9910-51FE-45BF-973D-9D2401FD3C63}"/>
          </ac:spMkLst>
        </pc:spChg>
        <pc:picChg chg="add">
          <ac:chgData name="avi rahimov" userId="691968c839ab1598" providerId="LiveId" clId="{D17F986A-441B-4CC0-809A-657B6AC8AA66}" dt="2024-04-16T18:29:06.613" v="52" actId="26606"/>
          <ac:picMkLst>
            <pc:docMk/>
            <pc:sldMk cId="3499319532" sldId="462"/>
            <ac:picMk id="14" creationId="{C9ECDD5C-152A-4CC7-8333-0F367B3A62EA}"/>
          </ac:picMkLst>
        </pc:picChg>
        <pc:picChg chg="add">
          <ac:chgData name="avi rahimov" userId="691968c839ab1598" providerId="LiveId" clId="{D17F986A-441B-4CC0-809A-657B6AC8AA66}" dt="2024-04-16T18:29:06.613" v="52" actId="26606"/>
          <ac:picMkLst>
            <pc:docMk/>
            <pc:sldMk cId="3499319532" sldId="462"/>
            <ac:picMk id="15" creationId="{7F5C92A3-369B-43F3-BDCE-E560B1B0EC89}"/>
          </ac:picMkLst>
        </pc:picChg>
        <pc:picChg chg="add">
          <ac:chgData name="avi rahimov" userId="691968c839ab1598" providerId="LiveId" clId="{D17F986A-441B-4CC0-809A-657B6AC8AA66}" dt="2024-04-16T18:29:06.613" v="52" actId="26606"/>
          <ac:picMkLst>
            <pc:docMk/>
            <pc:sldMk cId="3499319532" sldId="462"/>
            <ac:picMk id="18" creationId="{915B5014-A7EC-4BA6-9C83-8840CF81DB28}"/>
          </ac:picMkLst>
        </pc:picChg>
        <pc:picChg chg="add">
          <ac:chgData name="avi rahimov" userId="691968c839ab1598" providerId="LiveId" clId="{D17F986A-441B-4CC0-809A-657B6AC8AA66}" dt="2024-04-16T18:29:06.613" v="52" actId="26606"/>
          <ac:picMkLst>
            <pc:docMk/>
            <pc:sldMk cId="3499319532" sldId="462"/>
            <ac:picMk id="20" creationId="{022C43AB-86D7-420D-8AD7-DC0A15FDD0AF}"/>
          </ac:picMkLst>
        </pc:picChg>
      </pc:sldChg>
      <pc:sldChg chg="del">
        <pc:chgData name="avi rahimov" userId="691968c839ab1598" providerId="LiveId" clId="{D17F986A-441B-4CC0-809A-657B6AC8AA66}" dt="2024-04-16T18:32:19.317" v="60" actId="47"/>
        <pc:sldMkLst>
          <pc:docMk/>
          <pc:sldMk cId="2335340883" sldId="472"/>
        </pc:sldMkLst>
      </pc:sldChg>
      <pc:sldChg chg="del">
        <pc:chgData name="avi rahimov" userId="691968c839ab1598" providerId="LiveId" clId="{D17F986A-441B-4CC0-809A-657B6AC8AA66}" dt="2024-04-16T18:19:24.504" v="12" actId="47"/>
        <pc:sldMkLst>
          <pc:docMk/>
          <pc:sldMk cId="2773228601" sldId="474"/>
        </pc:sldMkLst>
      </pc:sldChg>
      <pc:sldChg chg="del">
        <pc:chgData name="avi rahimov" userId="691968c839ab1598" providerId="LiveId" clId="{D17F986A-441B-4CC0-809A-657B6AC8AA66}" dt="2024-04-16T18:19:24.863" v="13" actId="47"/>
        <pc:sldMkLst>
          <pc:docMk/>
          <pc:sldMk cId="1301486822" sldId="475"/>
        </pc:sldMkLst>
      </pc:sldChg>
      <pc:sldChg chg="del">
        <pc:chgData name="avi rahimov" userId="691968c839ab1598" providerId="LiveId" clId="{D17F986A-441B-4CC0-809A-657B6AC8AA66}" dt="2024-04-16T18:19:25.229" v="14" actId="47"/>
        <pc:sldMkLst>
          <pc:docMk/>
          <pc:sldMk cId="1003818077" sldId="476"/>
        </pc:sldMkLst>
      </pc:sldChg>
      <pc:sldChg chg="del">
        <pc:chgData name="avi rahimov" userId="691968c839ab1598" providerId="LiveId" clId="{D17F986A-441B-4CC0-809A-657B6AC8AA66}" dt="2024-04-16T18:19:24.130" v="11" actId="47"/>
        <pc:sldMkLst>
          <pc:docMk/>
          <pc:sldMk cId="588747146" sldId="478"/>
        </pc:sldMkLst>
      </pc:sldChg>
      <pc:sldChg chg="del">
        <pc:chgData name="avi rahimov" userId="691968c839ab1598" providerId="LiveId" clId="{D17F986A-441B-4CC0-809A-657B6AC8AA66}" dt="2024-04-16T18:19:23.239" v="9" actId="47"/>
        <pc:sldMkLst>
          <pc:docMk/>
          <pc:sldMk cId="2433810477" sldId="479"/>
        </pc:sldMkLst>
      </pc:sldChg>
      <pc:sldChg chg="del">
        <pc:chgData name="avi rahimov" userId="691968c839ab1598" providerId="LiveId" clId="{D17F986A-441B-4CC0-809A-657B6AC8AA66}" dt="2024-04-16T18:19:25.561" v="15" actId="47"/>
        <pc:sldMkLst>
          <pc:docMk/>
          <pc:sldMk cId="2203558123" sldId="480"/>
        </pc:sldMkLst>
      </pc:sldChg>
      <pc:sldChg chg="del">
        <pc:chgData name="avi rahimov" userId="691968c839ab1598" providerId="LiveId" clId="{D17F986A-441B-4CC0-809A-657B6AC8AA66}" dt="2024-04-16T18:19:25.840" v="16" actId="47"/>
        <pc:sldMkLst>
          <pc:docMk/>
          <pc:sldMk cId="589256207" sldId="481"/>
        </pc:sldMkLst>
      </pc:sldChg>
      <pc:sldChg chg="del">
        <pc:chgData name="avi rahimov" userId="691968c839ab1598" providerId="LiveId" clId="{D17F986A-441B-4CC0-809A-657B6AC8AA66}" dt="2024-04-16T18:19:27.184" v="18" actId="47"/>
        <pc:sldMkLst>
          <pc:docMk/>
          <pc:sldMk cId="2015271936" sldId="483"/>
        </pc:sldMkLst>
      </pc:sldChg>
      <pc:sldChg chg="del">
        <pc:chgData name="avi rahimov" userId="691968c839ab1598" providerId="LiveId" clId="{D17F986A-441B-4CC0-809A-657B6AC8AA66}" dt="2024-04-16T18:19:26.704" v="17" actId="47"/>
        <pc:sldMkLst>
          <pc:docMk/>
          <pc:sldMk cId="1975353804" sldId="484"/>
        </pc:sldMkLst>
      </pc:sldChg>
      <pc:sldChg chg="del">
        <pc:chgData name="avi rahimov" userId="691968c839ab1598" providerId="LiveId" clId="{D17F986A-441B-4CC0-809A-657B6AC8AA66}" dt="2024-04-16T18:33:46.313" v="64" actId="47"/>
        <pc:sldMkLst>
          <pc:docMk/>
          <pc:sldMk cId="1362609769" sldId="485"/>
        </pc:sldMkLst>
      </pc:sldChg>
      <pc:sldChg chg="del">
        <pc:chgData name="avi rahimov" userId="691968c839ab1598" providerId="LiveId" clId="{D17F986A-441B-4CC0-809A-657B6AC8AA66}" dt="2024-04-16T18:17:50.851" v="3" actId="47"/>
        <pc:sldMkLst>
          <pc:docMk/>
          <pc:sldMk cId="3880976576" sldId="498"/>
        </pc:sldMkLst>
      </pc:sldChg>
      <pc:sldChg chg="del">
        <pc:chgData name="avi rahimov" userId="691968c839ab1598" providerId="LiveId" clId="{D17F986A-441B-4CC0-809A-657B6AC8AA66}" dt="2024-04-16T18:17:45.339" v="2" actId="47"/>
        <pc:sldMkLst>
          <pc:docMk/>
          <pc:sldMk cId="2425866175" sldId="499"/>
        </pc:sldMkLst>
      </pc:sldChg>
      <pc:sldChg chg="del">
        <pc:chgData name="avi rahimov" userId="691968c839ab1598" providerId="LiveId" clId="{D17F986A-441B-4CC0-809A-657B6AC8AA66}" dt="2024-04-16T18:17:43.884" v="1" actId="47"/>
        <pc:sldMkLst>
          <pc:docMk/>
          <pc:sldMk cId="87073044" sldId="500"/>
        </pc:sldMkLst>
      </pc:sldChg>
      <pc:sldChg chg="del">
        <pc:chgData name="avi rahimov" userId="691968c839ab1598" providerId="LiveId" clId="{D17F986A-441B-4CC0-809A-657B6AC8AA66}" dt="2024-04-16T18:17:42.262" v="0" actId="47"/>
        <pc:sldMkLst>
          <pc:docMk/>
          <pc:sldMk cId="2253488302" sldId="501"/>
        </pc:sldMkLst>
      </pc:sldChg>
      <pc:sldChg chg="modSp">
        <pc:chgData name="avi rahimov" userId="691968c839ab1598" providerId="LiveId" clId="{D17F986A-441B-4CC0-809A-657B6AC8AA66}" dt="2024-04-16T18:28:30.882" v="49"/>
        <pc:sldMkLst>
          <pc:docMk/>
          <pc:sldMk cId="584904327" sldId="505"/>
        </pc:sldMkLst>
        <pc:spChg chg="mod">
          <ac:chgData name="avi rahimov" userId="691968c839ab1598" providerId="LiveId" clId="{D17F986A-441B-4CC0-809A-657B6AC8AA66}" dt="2024-04-16T18:28:30.882" v="49"/>
          <ac:spMkLst>
            <pc:docMk/>
            <pc:sldMk cId="584904327" sldId="505"/>
            <ac:spMk id="2" creationId="{F5E465D6-A2BC-46CA-B490-341BDF9F7511}"/>
          </ac:spMkLst>
        </pc:spChg>
      </pc:sldChg>
      <pc:sldChg chg="del">
        <pc:chgData name="avi rahimov" userId="691968c839ab1598" providerId="LiveId" clId="{D17F986A-441B-4CC0-809A-657B6AC8AA66}" dt="2024-05-03T13:52:27.787" v="386" actId="47"/>
        <pc:sldMkLst>
          <pc:docMk/>
          <pc:sldMk cId="3537493433" sldId="506"/>
        </pc:sldMkLst>
      </pc:sldChg>
      <pc:sldChg chg="addSp modSp modAnim">
        <pc:chgData name="avi rahimov" userId="691968c839ab1598" providerId="LiveId" clId="{D17F986A-441B-4CC0-809A-657B6AC8AA66}" dt="2024-04-16T18:36:29.300" v="129" actId="962"/>
        <pc:sldMkLst>
          <pc:docMk/>
          <pc:sldMk cId="2563416580" sldId="507"/>
        </pc:sldMkLst>
        <pc:picChg chg="add mod">
          <ac:chgData name="avi rahimov" userId="691968c839ab1598" providerId="LiveId" clId="{D17F986A-441B-4CC0-809A-657B6AC8AA66}" dt="2024-04-16T18:36:29.300" v="129" actId="962"/>
          <ac:picMkLst>
            <pc:docMk/>
            <pc:sldMk cId="2563416580" sldId="507"/>
            <ac:picMk id="2" creationId="{72D0C3F3-05BD-CB94-20AB-AF35632ED9A9}"/>
          </ac:picMkLst>
        </pc:picChg>
      </pc:sldChg>
      <pc:sldChg chg="addSp delSp modSp new mod modAnim">
        <pc:chgData name="avi rahimov" userId="691968c839ab1598" providerId="LiveId" clId="{D17F986A-441B-4CC0-809A-657B6AC8AA66}" dt="2024-04-16T18:47:16.875" v="262" actId="207"/>
        <pc:sldMkLst>
          <pc:docMk/>
          <pc:sldMk cId="2973046513" sldId="509"/>
        </pc:sldMkLst>
        <pc:spChg chg="mod">
          <ac:chgData name="avi rahimov" userId="691968c839ab1598" providerId="LiveId" clId="{D17F986A-441B-4CC0-809A-657B6AC8AA66}" dt="2024-04-16T18:45:48.655" v="257" actId="1076"/>
          <ac:spMkLst>
            <pc:docMk/>
            <pc:sldMk cId="2973046513" sldId="509"/>
            <ac:spMk id="2" creationId="{19C19E82-0239-F2F3-B250-98E2603491EE}"/>
          </ac:spMkLst>
        </pc:spChg>
        <pc:spChg chg="del mod">
          <ac:chgData name="avi rahimov" userId="691968c839ab1598" providerId="LiveId" clId="{D17F986A-441B-4CC0-809A-657B6AC8AA66}" dt="2024-04-16T18:45:03.442" v="248" actId="478"/>
          <ac:spMkLst>
            <pc:docMk/>
            <pc:sldMk cId="2973046513" sldId="509"/>
            <ac:spMk id="3" creationId="{10C3A6B0-B209-C4A6-D43C-4CC0EFAC0ED7}"/>
          </ac:spMkLst>
        </pc:spChg>
        <pc:spChg chg="add del mod">
          <ac:chgData name="avi rahimov" userId="691968c839ab1598" providerId="LiveId" clId="{D17F986A-441B-4CC0-809A-657B6AC8AA66}" dt="2024-04-16T18:45:06.013" v="250" actId="478"/>
          <ac:spMkLst>
            <pc:docMk/>
            <pc:sldMk cId="2973046513" sldId="509"/>
            <ac:spMk id="5" creationId="{3D82A8BB-5617-BA7D-5D66-E21E77B766B2}"/>
          </ac:spMkLst>
        </pc:spChg>
        <pc:spChg chg="add mod">
          <ac:chgData name="avi rahimov" userId="691968c839ab1598" providerId="LiveId" clId="{D17F986A-441B-4CC0-809A-657B6AC8AA66}" dt="2024-04-16T18:46:40.784" v="260" actId="207"/>
          <ac:spMkLst>
            <pc:docMk/>
            <pc:sldMk cId="2973046513" sldId="509"/>
            <ac:spMk id="6" creationId="{38FBF178-D978-AD6C-CE9D-C6CBF0BF57EF}"/>
          </ac:spMkLst>
        </pc:spChg>
        <pc:spChg chg="add mod">
          <ac:chgData name="avi rahimov" userId="691968c839ab1598" providerId="LiveId" clId="{D17F986A-441B-4CC0-809A-657B6AC8AA66}" dt="2024-04-16T18:46:29.751" v="259" actId="207"/>
          <ac:spMkLst>
            <pc:docMk/>
            <pc:sldMk cId="2973046513" sldId="509"/>
            <ac:spMk id="7" creationId="{C77B8769-140D-6396-44EE-18A79C49F195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8" creationId="{6A0A21C4-B7F3-C24C-72AD-A54CEE57A310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9" creationId="{05CAAB27-21AF-C2AD-6D74-2B14B51C0B84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0" creationId="{41EF6C6C-CA62-85D5-C554-7369FD221E34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1" creationId="{3077E67A-15DD-6AB6-20F7-73108E88F2A4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2" creationId="{2146CAAF-C6BA-19C6-66E6-52744EB0BB85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3" creationId="{D717AC96-B424-D032-BBCB-9638CD72D014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4" creationId="{8015A0E8-3174-D9A0-5E1E-180DC17B7D1E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5" creationId="{475CA570-CA1E-5640-A9D1-0ACA8C651272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6" creationId="{D8BECE57-9DC5-C05A-ACE3-5DF51DD8544D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7" creationId="{14222037-BD0A-9A07-28CC-EDB52DEBFA7D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8" creationId="{69F7FD96-0586-2C4F-7BF5-B46C039CC076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19" creationId="{BA93DDB4-F998-D08D-AE7F-0A54C8E57E0C}"/>
          </ac:spMkLst>
        </pc:spChg>
        <pc:spChg chg="add mod">
          <ac:chgData name="avi rahimov" userId="691968c839ab1598" providerId="LiveId" clId="{D17F986A-441B-4CC0-809A-657B6AC8AA66}" dt="2024-04-16T18:47:16.875" v="262" actId="207"/>
          <ac:spMkLst>
            <pc:docMk/>
            <pc:sldMk cId="2973046513" sldId="509"/>
            <ac:spMk id="20" creationId="{577962EE-6C86-2746-CBE3-84F951373A2E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21" creationId="{26CC0E3D-B03B-CAA9-5E7D-33E28CEFADA9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22" creationId="{F32F3A49-2B06-77A4-023D-469F47ECADDE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23" creationId="{A7482D89-51BB-EBF5-F6C6-1D39B74B15D8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24" creationId="{B4A98473-558D-FB88-26EA-BFBC4B4BC389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25" creationId="{E1968937-46E1-3494-B596-6F839CE374C0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26" creationId="{8A5F850B-F5D8-D5AF-8373-18DC76AA19A0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27" creationId="{3AFDB6BE-19E6-17EA-8C9F-98A3F95E28A7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28" creationId="{DB9A6AF5-4992-677F-AF73-FEF72526787D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29" creationId="{07DD47CD-771A-E6FD-B053-8E01C3ACDCCE}"/>
          </ac:spMkLst>
        </pc:spChg>
        <pc:spChg chg="add mod">
          <ac:chgData name="avi rahimov" userId="691968c839ab1598" providerId="LiveId" clId="{D17F986A-441B-4CC0-809A-657B6AC8AA66}" dt="2024-04-16T18:45:03.730" v="249"/>
          <ac:spMkLst>
            <pc:docMk/>
            <pc:sldMk cId="2973046513" sldId="509"/>
            <ac:spMk id="30" creationId="{5D8572DE-187E-AC1D-EEFF-D4F568A8F6FE}"/>
          </ac:spMkLst>
        </pc:spChg>
        <pc:spChg chg="add mod">
          <ac:chgData name="avi rahimov" userId="691968c839ab1598" providerId="LiveId" clId="{D17F986A-441B-4CC0-809A-657B6AC8AA66}" dt="2024-04-16T18:47:14.506" v="261" actId="207"/>
          <ac:spMkLst>
            <pc:docMk/>
            <pc:sldMk cId="2973046513" sldId="509"/>
            <ac:spMk id="31" creationId="{A95EF8D5-B3DE-4A6B-2CE1-59BC6F490E11}"/>
          </ac:spMkLst>
        </pc:spChg>
      </pc:sldChg>
      <pc:sldChg chg="addSp delSp modSp new mod addAnim delAnim modAnim">
        <pc:chgData name="avi rahimov" userId="691968c839ab1598" providerId="LiveId" clId="{D17F986A-441B-4CC0-809A-657B6AC8AA66}" dt="2024-04-17T10:30:24.510" v="385" actId="478"/>
        <pc:sldMkLst>
          <pc:docMk/>
          <pc:sldMk cId="2843789266" sldId="510"/>
        </pc:sldMkLst>
        <pc:spChg chg="del">
          <ac:chgData name="avi rahimov" userId="691968c839ab1598" providerId="LiveId" clId="{D17F986A-441B-4CC0-809A-657B6AC8AA66}" dt="2024-04-17T09:41:08.744" v="266" actId="478"/>
          <ac:spMkLst>
            <pc:docMk/>
            <pc:sldMk cId="2843789266" sldId="510"/>
            <ac:spMk id="2" creationId="{81A14405-79DF-0164-1A08-3716AD7852B0}"/>
          </ac:spMkLst>
        </pc:spChg>
        <pc:spChg chg="del">
          <ac:chgData name="avi rahimov" userId="691968c839ab1598" providerId="LiveId" clId="{D17F986A-441B-4CC0-809A-657B6AC8AA66}" dt="2024-04-17T09:41:11.606" v="267" actId="478"/>
          <ac:spMkLst>
            <pc:docMk/>
            <pc:sldMk cId="2843789266" sldId="510"/>
            <ac:spMk id="3" creationId="{D845E871-9148-A4FC-FE51-8A02D83732EF}"/>
          </ac:spMkLst>
        </pc:spChg>
        <pc:spChg chg="add mod">
          <ac:chgData name="avi rahimov" userId="691968c839ab1598" providerId="LiveId" clId="{D17F986A-441B-4CC0-809A-657B6AC8AA66}" dt="2024-04-17T09:44:23.311" v="361" actId="20577"/>
          <ac:spMkLst>
            <pc:docMk/>
            <pc:sldMk cId="2843789266" sldId="510"/>
            <ac:spMk id="5" creationId="{F0D85680-BF3E-B0F8-7AAD-E4A1D6B3C22F}"/>
          </ac:spMkLst>
        </pc:spChg>
        <pc:spChg chg="add mod">
          <ac:chgData name="avi rahimov" userId="691968c839ab1598" providerId="LiveId" clId="{D17F986A-441B-4CC0-809A-657B6AC8AA66}" dt="2024-04-17T09:41:12.468" v="268"/>
          <ac:spMkLst>
            <pc:docMk/>
            <pc:sldMk cId="2843789266" sldId="510"/>
            <ac:spMk id="6" creationId="{42F5563B-0E14-91A2-6D7A-9E09499015A0}"/>
          </ac:spMkLst>
        </pc:spChg>
        <pc:spChg chg="add mod">
          <ac:chgData name="avi rahimov" userId="691968c839ab1598" providerId="LiveId" clId="{D17F986A-441B-4CC0-809A-657B6AC8AA66}" dt="2024-04-17T09:41:12.468" v="268"/>
          <ac:spMkLst>
            <pc:docMk/>
            <pc:sldMk cId="2843789266" sldId="510"/>
            <ac:spMk id="7" creationId="{A033DB47-4C95-1F7E-FB02-21399407EBAA}"/>
          </ac:spMkLst>
        </pc:spChg>
        <pc:spChg chg="add mod">
          <ac:chgData name="avi rahimov" userId="691968c839ab1598" providerId="LiveId" clId="{D17F986A-441B-4CC0-809A-657B6AC8AA66}" dt="2024-04-17T09:44:04.814" v="351" actId="207"/>
          <ac:spMkLst>
            <pc:docMk/>
            <pc:sldMk cId="2843789266" sldId="510"/>
            <ac:spMk id="8" creationId="{0045CB86-7911-1554-2EC2-A7E49AB0FFEA}"/>
          </ac:spMkLst>
        </pc:spChg>
        <pc:spChg chg="add del mod">
          <ac:chgData name="avi rahimov" userId="691968c839ab1598" providerId="LiveId" clId="{D17F986A-441B-4CC0-809A-657B6AC8AA66}" dt="2024-04-17T09:43:10.690" v="342"/>
          <ac:spMkLst>
            <pc:docMk/>
            <pc:sldMk cId="2843789266" sldId="510"/>
            <ac:spMk id="14" creationId="{6D0578D7-13EE-7974-D2A5-032E6DAE9BCC}"/>
          </ac:spMkLst>
        </pc:spChg>
        <pc:spChg chg="del mod">
          <ac:chgData name="avi rahimov" userId="691968c839ab1598" providerId="LiveId" clId="{D17F986A-441B-4CC0-809A-657B6AC8AA66}" dt="2024-04-17T09:44:05.778" v="353"/>
          <ac:spMkLst>
            <pc:docMk/>
            <pc:sldMk cId="2843789266" sldId="510"/>
            <ac:spMk id="15" creationId="{483773CC-7AB4-BA67-2657-70D32B286FC0}"/>
          </ac:spMkLst>
        </pc:spChg>
        <pc:grpChg chg="mod">
          <ac:chgData name="avi rahimov" userId="691968c839ab1598" providerId="LiveId" clId="{D17F986A-441B-4CC0-809A-657B6AC8AA66}" dt="2024-04-17T09:42:52.751" v="323"/>
          <ac:grpSpMkLst>
            <pc:docMk/>
            <pc:sldMk cId="2843789266" sldId="510"/>
            <ac:grpSpMk id="13" creationId="{7934E4D7-8792-4AAD-3027-8E9A3AC2F8AC}"/>
          </ac:grpSpMkLst>
        </pc:grpChg>
        <pc:picChg chg="add mod">
          <ac:chgData name="avi rahimov" userId="691968c839ab1598" providerId="LiveId" clId="{D17F986A-441B-4CC0-809A-657B6AC8AA66}" dt="2024-04-17T09:57:21.340" v="365" actId="1076"/>
          <ac:picMkLst>
            <pc:docMk/>
            <pc:sldMk cId="2843789266" sldId="510"/>
            <ac:picMk id="4" creationId="{333191B3-7462-DC1A-F6A4-031DA9E6677E}"/>
          </ac:picMkLst>
        </pc:picChg>
        <pc:picChg chg="add del mod">
          <ac:chgData name="avi rahimov" userId="691968c839ab1598" providerId="LiveId" clId="{D17F986A-441B-4CC0-809A-657B6AC8AA66}" dt="2024-04-17T10:30:24.510" v="385" actId="478"/>
          <ac:picMkLst>
            <pc:docMk/>
            <pc:sldMk cId="2843789266" sldId="510"/>
            <ac:picMk id="9" creationId="{CBCA62C7-15FD-158F-E47B-99ACC8A992E1}"/>
          </ac:picMkLst>
        </pc:picChg>
        <pc:picChg chg="add mod">
          <ac:chgData name="avi rahimov" userId="691968c839ab1598" providerId="LiveId" clId="{D17F986A-441B-4CC0-809A-657B6AC8AA66}" dt="2024-04-17T09:57:42.026" v="371" actId="1076"/>
          <ac:picMkLst>
            <pc:docMk/>
            <pc:sldMk cId="2843789266" sldId="510"/>
            <ac:picMk id="17" creationId="{DFEE6CFD-84B5-C385-22AF-DEE1BB294637}"/>
          </ac:picMkLst>
        </pc:picChg>
        <pc:inkChg chg="add del">
          <ac:chgData name="avi rahimov" userId="691968c839ab1598" providerId="LiveId" clId="{D17F986A-441B-4CC0-809A-657B6AC8AA66}" dt="2024-04-17T09:42:53.801" v="325" actId="9405"/>
          <ac:inkMkLst>
            <pc:docMk/>
            <pc:sldMk cId="2843789266" sldId="510"/>
            <ac:inkMk id="10" creationId="{BF515A60-3F1D-104B-29D6-CA13CCEF8547}"/>
          </ac:inkMkLst>
        </pc:inkChg>
        <pc:inkChg chg="add del mod">
          <ac:chgData name="avi rahimov" userId="691968c839ab1598" providerId="LiveId" clId="{D17F986A-441B-4CC0-809A-657B6AC8AA66}" dt="2024-04-17T09:42:53.018" v="324" actId="9405"/>
          <ac:inkMkLst>
            <pc:docMk/>
            <pc:sldMk cId="2843789266" sldId="510"/>
            <ac:inkMk id="11" creationId="{D4CBE4EC-BED0-9625-BE5E-1639734EF40C}"/>
          </ac:inkMkLst>
        </pc:inkChg>
        <pc:inkChg chg="add del mod">
          <ac:chgData name="avi rahimov" userId="691968c839ab1598" providerId="LiveId" clId="{D17F986A-441B-4CC0-809A-657B6AC8AA66}" dt="2024-04-17T09:42:52.751" v="323"/>
          <ac:inkMkLst>
            <pc:docMk/>
            <pc:sldMk cId="2843789266" sldId="510"/>
            <ac:inkMk id="12" creationId="{51F5E29C-6DF1-073D-D82E-FDBEBCF87A36}"/>
          </ac:inkMkLst>
        </pc:inkChg>
      </pc:sldChg>
    </pc:docChg>
  </pc:docChgLst>
  <pc:docChgLst>
    <pc:chgData name="Shauli Taragin" userId="9be0349f120b0737" providerId="LiveId" clId="{149F7E83-0347-4AD8-865B-6A0966E85AAB}"/>
    <pc:docChg chg="undo custSel addSld delSld modSld">
      <pc:chgData name="Shauli Taragin" userId="9be0349f120b0737" providerId="LiveId" clId="{149F7E83-0347-4AD8-865B-6A0966E85AAB}" dt="2022-03-09T18:08:42.855" v="264" actId="313"/>
      <pc:docMkLst>
        <pc:docMk/>
      </pc:docMkLst>
      <pc:sldChg chg="add">
        <pc:chgData name="Shauli Taragin" userId="9be0349f120b0737" providerId="LiveId" clId="{149F7E83-0347-4AD8-865B-6A0966E85AAB}" dt="2022-03-07T16:20:37.564" v="156"/>
        <pc:sldMkLst>
          <pc:docMk/>
          <pc:sldMk cId="2390697311" sldId="283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4272086307" sldId="285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3949645229" sldId="289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3459089893" sldId="291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2163440539" sldId="292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1860883086" sldId="293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3728882654" sldId="295"/>
        </pc:sldMkLst>
      </pc:sldChg>
      <pc:sldChg chg="modSp add mod">
        <pc:chgData name="Shauli Taragin" userId="9be0349f120b0737" providerId="LiveId" clId="{149F7E83-0347-4AD8-865B-6A0966E85AAB}" dt="2022-03-09T17:52:01.252" v="166" actId="1036"/>
        <pc:sldMkLst>
          <pc:docMk/>
          <pc:sldMk cId="2899195558" sldId="331"/>
        </pc:sldMkLst>
        <pc:cxnChg chg="mod">
          <ac:chgData name="Shauli Taragin" userId="9be0349f120b0737" providerId="LiveId" clId="{149F7E83-0347-4AD8-865B-6A0966E85AAB}" dt="2022-03-09T17:52:01.252" v="166" actId="1036"/>
          <ac:cxnSpMkLst>
            <pc:docMk/>
            <pc:sldMk cId="2899195558" sldId="331"/>
            <ac:cxnSpMk id="23" creationId="{DF400E0E-009D-49FA-B295-58EA1E488BB8}"/>
          </ac:cxnSpMkLst>
        </pc:cxnChg>
      </pc:sldChg>
      <pc:sldChg chg="addSp delSp modSp mod delAnim modAnim">
        <pc:chgData name="Shauli Taragin" userId="9be0349f120b0737" providerId="LiveId" clId="{149F7E83-0347-4AD8-865B-6A0966E85AAB}" dt="2022-03-07T16:07:24.274" v="92" actId="20577"/>
        <pc:sldMkLst>
          <pc:docMk/>
          <pc:sldMk cId="2645343779" sldId="339"/>
        </pc:sldMkLst>
        <pc:spChg chg="mod">
          <ac:chgData name="Shauli Taragin" userId="9be0349f120b0737" providerId="LiveId" clId="{149F7E83-0347-4AD8-865B-6A0966E85AAB}" dt="2022-03-07T16:07:24.274" v="92" actId="20577"/>
          <ac:spMkLst>
            <pc:docMk/>
            <pc:sldMk cId="2645343779" sldId="339"/>
            <ac:spMk id="3" creationId="{3E789843-89A5-4582-BB2D-0E0710A020CB}"/>
          </ac:spMkLst>
        </pc:spChg>
        <pc:spChg chg="add del mod">
          <ac:chgData name="Shauli Taragin" userId="9be0349f120b0737" providerId="LiveId" clId="{149F7E83-0347-4AD8-865B-6A0966E85AAB}" dt="2022-03-07T16:06:08.646" v="50" actId="478"/>
          <ac:spMkLst>
            <pc:docMk/>
            <pc:sldMk cId="2645343779" sldId="339"/>
            <ac:spMk id="5" creationId="{35556D66-AAED-4219-A0ED-0D4441DC5393}"/>
          </ac:spMkLst>
        </pc:spChg>
        <pc:spChg chg="add mod">
          <ac:chgData name="Shauli Taragin" userId="9be0349f120b0737" providerId="LiveId" clId="{149F7E83-0347-4AD8-865B-6A0966E85AAB}" dt="2022-03-07T16:06:09.565" v="51"/>
          <ac:spMkLst>
            <pc:docMk/>
            <pc:sldMk cId="2645343779" sldId="339"/>
            <ac:spMk id="6" creationId="{291F0EE1-933A-4DBB-BB26-737AE104E7C6}"/>
          </ac:spMkLst>
        </pc:spChg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1551974219" sldId="367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269824816" sldId="368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557330396" sldId="369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2982205523" sldId="372"/>
        </pc:sldMkLst>
      </pc:sldChg>
      <pc:sldChg chg="add">
        <pc:chgData name="Shauli Taragin" userId="9be0349f120b0737" providerId="LiveId" clId="{149F7E83-0347-4AD8-865B-6A0966E85AAB}" dt="2022-03-07T16:24:34.362" v="157"/>
        <pc:sldMkLst>
          <pc:docMk/>
          <pc:sldMk cId="2151443215" sldId="381"/>
        </pc:sldMkLst>
      </pc:sldChg>
      <pc:sldChg chg="addSp delSp mod">
        <pc:chgData name="Shauli Taragin" userId="9be0349f120b0737" providerId="LiveId" clId="{149F7E83-0347-4AD8-865B-6A0966E85AAB}" dt="2022-03-07T16:33:09.371" v="159" actId="22"/>
        <pc:sldMkLst>
          <pc:docMk/>
          <pc:sldMk cId="2753514223" sldId="388"/>
        </pc:sldMkLst>
        <pc:spChg chg="add del">
          <ac:chgData name="Shauli Taragin" userId="9be0349f120b0737" providerId="LiveId" clId="{149F7E83-0347-4AD8-865B-6A0966E85AAB}" dt="2022-03-07T16:33:09.371" v="159" actId="22"/>
          <ac:spMkLst>
            <pc:docMk/>
            <pc:sldMk cId="2753514223" sldId="388"/>
            <ac:spMk id="13" creationId="{B96C252C-50DD-46AD-87C0-D4D81BB6B5F7}"/>
          </ac:spMkLst>
        </pc:spChg>
      </pc:sldChg>
      <pc:sldChg chg="modSp mod modAnim">
        <pc:chgData name="Shauli Taragin" userId="9be0349f120b0737" providerId="LiveId" clId="{149F7E83-0347-4AD8-865B-6A0966E85AAB}" dt="2022-03-09T18:08:42.855" v="264" actId="313"/>
        <pc:sldMkLst>
          <pc:docMk/>
          <pc:sldMk cId="4285979471" sldId="433"/>
        </pc:sldMkLst>
        <pc:spChg chg="mod">
          <ac:chgData name="Shauli Taragin" userId="9be0349f120b0737" providerId="LiveId" clId="{149F7E83-0347-4AD8-865B-6A0966E85AAB}" dt="2022-03-09T18:08:42.855" v="264" actId="313"/>
          <ac:spMkLst>
            <pc:docMk/>
            <pc:sldMk cId="4285979471" sldId="433"/>
            <ac:spMk id="3" creationId="{3E789843-89A5-4582-BB2D-0E0710A020CB}"/>
          </ac:spMkLst>
        </pc:spChg>
      </pc:sldChg>
      <pc:sldChg chg="modSp del">
        <pc:chgData name="Shauli Taragin" userId="9be0349f120b0737" providerId="LiveId" clId="{149F7E83-0347-4AD8-865B-6A0966E85AAB}" dt="2022-03-07T16:50:58.852" v="162" actId="47"/>
        <pc:sldMkLst>
          <pc:docMk/>
          <pc:sldMk cId="774644174" sldId="464"/>
        </pc:sldMkLst>
        <pc:spChg chg="mod">
          <ac:chgData name="Shauli Taragin" userId="9be0349f120b0737" providerId="LiveId" clId="{149F7E83-0347-4AD8-865B-6A0966E85AAB}" dt="2022-03-07T16:34:07.840" v="161" actId="113"/>
          <ac:spMkLst>
            <pc:docMk/>
            <pc:sldMk cId="774644174" sldId="464"/>
            <ac:spMk id="6" creationId="{E2901B2E-D118-4F78-B3E2-F438B8C80DBF}"/>
          </ac:spMkLst>
        </pc:spChg>
      </pc:sldChg>
      <pc:sldChg chg="del">
        <pc:chgData name="Shauli Taragin" userId="9be0349f120b0737" providerId="LiveId" clId="{149F7E83-0347-4AD8-865B-6A0966E85AAB}" dt="2022-03-09T17:46:50.426" v="163" actId="47"/>
        <pc:sldMkLst>
          <pc:docMk/>
          <pc:sldMk cId="1228362346" sldId="496"/>
        </pc:sldMkLst>
      </pc:sldChg>
      <pc:sldChg chg="del">
        <pc:chgData name="Shauli Taragin" userId="9be0349f120b0737" providerId="LiveId" clId="{149F7E83-0347-4AD8-865B-6A0966E85AAB}" dt="2022-03-09T17:46:53.621" v="164" actId="47"/>
        <pc:sldMkLst>
          <pc:docMk/>
          <pc:sldMk cId="2010082606" sldId="503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2316113947" sldId="504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584904327" sldId="505"/>
        </pc:sldMkLst>
      </pc:sldChg>
      <pc:sldChg chg="add">
        <pc:chgData name="Shauli Taragin" userId="9be0349f120b0737" providerId="LiveId" clId="{149F7E83-0347-4AD8-865B-6A0966E85AAB}" dt="2022-03-07T16:20:37.564" v="156"/>
        <pc:sldMkLst>
          <pc:docMk/>
          <pc:sldMk cId="3537493433" sldId="506"/>
        </pc:sldMkLst>
      </pc:sldChg>
      <pc:sldChg chg="modSp add mod">
        <pc:chgData name="Shauli Taragin" userId="9be0349f120b0737" providerId="LiveId" clId="{149F7E83-0347-4AD8-865B-6A0966E85AAB}" dt="2022-03-09T18:04:11.564" v="197" actId="20577"/>
        <pc:sldMkLst>
          <pc:docMk/>
          <pc:sldMk cId="2563416580" sldId="507"/>
        </pc:sldMkLst>
        <pc:spChg chg="mod">
          <ac:chgData name="Shauli Taragin" userId="9be0349f120b0737" providerId="LiveId" clId="{149F7E83-0347-4AD8-865B-6A0966E85AAB}" dt="2022-03-09T18:04:11.564" v="197" actId="20577"/>
          <ac:spMkLst>
            <pc:docMk/>
            <pc:sldMk cId="2563416580" sldId="507"/>
            <ac:spMk id="5" creationId="{D0A4CA20-3E2B-4289-8729-C7B06493829E}"/>
          </ac:spMkLst>
        </pc:spChg>
      </pc:sldChg>
      <pc:sldChg chg="add">
        <pc:chgData name="Shauli Taragin" userId="9be0349f120b0737" providerId="LiveId" clId="{149F7E83-0347-4AD8-865B-6A0966E85AAB}" dt="2022-03-07T16:24:34.362" v="157"/>
        <pc:sldMkLst>
          <pc:docMk/>
          <pc:sldMk cId="2337771976" sldId="50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996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744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7547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7818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5132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6279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7150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9582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475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729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732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567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837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49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704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669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704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17B9B4-3BA2-45B1-9D0D-13E20A14ED1B}" type="datetimeFigureOut">
              <a:rPr lang="he-IL" smtClean="0"/>
              <a:t>כ"ה/ניסן/תשפ"ד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E8863-B124-41A6-BB0D-63B87F02642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1526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98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LauY6PpjW4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8217/it-word-icon-by-sheikh_tuhin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1433"/>
            <a:ext cx="9144000" cy="754955"/>
          </a:xfrm>
        </p:spPr>
        <p:txBody>
          <a:bodyPr>
            <a:normAutofit fontScale="90000"/>
          </a:bodyPr>
          <a:lstStyle/>
          <a:p>
            <a:pPr algn="ctr"/>
            <a:r>
              <a:rPr lang="he-IL" sz="6600" b="1" dirty="0">
                <a:latin typeface="Abadi" panose="020B0604020202020204" pitchFamily="34" charset="0"/>
                <a:cs typeface="+mn-cs"/>
              </a:rPr>
              <a:t>מבני נתונים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89843-89A5-4582-BB2D-0E0710A02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361" y="2864236"/>
            <a:ext cx="9144000" cy="440593"/>
          </a:xfrm>
        </p:spPr>
        <p:txBody>
          <a:bodyPr>
            <a:normAutofit/>
          </a:bodyPr>
          <a:lstStyle/>
          <a:p>
            <a:pPr algn="ctr"/>
            <a:r>
              <a:rPr lang="he-IL" b="1" dirty="0"/>
              <a:t>תרגול 2 – המשך סיבוכיות, אלגוריתמי חיפוש , המשך מיוני השוואה</a:t>
            </a:r>
          </a:p>
          <a:p>
            <a:endParaRPr lang="he-IL" b="1" dirty="0"/>
          </a:p>
          <a:p>
            <a:endParaRPr lang="he-IL" b="1" dirty="0"/>
          </a:p>
          <a:p>
            <a:endParaRPr lang="he-IL" b="1" dirty="0"/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91F0EE1-933A-4DBB-BB26-737AE104E7C6}"/>
              </a:ext>
            </a:extLst>
          </p:cNvPr>
          <p:cNvSpPr txBox="1">
            <a:spLocks/>
          </p:cNvSpPr>
          <p:nvPr/>
        </p:nvSpPr>
        <p:spPr>
          <a:xfrm>
            <a:off x="1371600" y="4301590"/>
            <a:ext cx="9144000" cy="1528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800" dirty="0"/>
              <a:t>אברהם רחימוב</a:t>
            </a:r>
            <a:r>
              <a:rPr lang="en-US" sz="2800" dirty="0"/>
              <a:t> </a:t>
            </a:r>
            <a:r>
              <a:rPr lang="he-IL" sz="2800" dirty="0"/>
              <a:t>–</a:t>
            </a:r>
            <a:r>
              <a:rPr lang="en-US" sz="2800" dirty="0">
                <a:solidFill>
                  <a:srgbClr val="53FD31"/>
                </a:solidFill>
              </a:rPr>
              <a:t>rahimovavi3@gmail.com </a:t>
            </a:r>
          </a:p>
        </p:txBody>
      </p:sp>
    </p:spTree>
    <p:extLst>
      <p:ext uri="{BB962C8B-B14F-4D97-AF65-F5344CB8AC3E}">
        <p14:creationId xmlns:p14="http://schemas.microsoft.com/office/powerpoint/2010/main" val="26453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39110E-FBBC-4B13-B522-BC3777538AF1}"/>
              </a:ext>
            </a:extLst>
          </p:cNvPr>
          <p:cNvSpPr/>
          <p:nvPr/>
        </p:nvSpPr>
        <p:spPr>
          <a:xfrm>
            <a:off x="3048000" y="269033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&lt;=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n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*=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nb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b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b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b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b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&lt;=</a:t>
            </a:r>
            <a:r>
              <a:rPr lang="nb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b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// Basic step 1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25BD27-9C74-4763-B03C-95F2D0AEF676}"/>
                  </a:ext>
                </a:extLst>
              </p:cNvPr>
              <p:cNvSpPr/>
              <p:nvPr/>
            </p:nvSpPr>
            <p:spPr>
              <a:xfrm>
                <a:off x="912000" y="4789381"/>
                <a:ext cx="10071540" cy="1222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+…=</m:t>
                      </m:r>
                      <m:f>
                        <m:fPr>
                          <m:ctrlP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3600" b="1" i="1" dirty="0" smtClean="0">
                                  <a:latin typeface="Cambria Math" panose="02040503050406030204" pitchFamily="18" charset="0"/>
                                </a:rPr>
                                <m:t>𝒍𝒐</m:t>
                              </m:r>
                              <m:sSub>
                                <m:sSubPr>
                                  <m:ctrlPr>
                                    <a:rPr lang="en-US" sz="36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dirty="0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sz="36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6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25BD27-9C74-4763-B03C-95F2D0AEF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0" y="4789381"/>
                <a:ext cx="10071540" cy="1222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78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39110E-FBBC-4B13-B522-BC3777538AF1}"/>
              </a:ext>
            </a:extLst>
          </p:cNvPr>
          <p:cNvSpPr/>
          <p:nvPr/>
        </p:nvSpPr>
        <p:spPr>
          <a:xfrm>
            <a:off x="3048000" y="269033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he-IL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he-IL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n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nb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b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b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b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b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&lt;=</a:t>
            </a:r>
            <a:r>
              <a:rPr lang="nb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m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b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nb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// Basic step 1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394ADE-E2DE-4D11-8ABE-6B8E6AC989BC}"/>
                  </a:ext>
                </a:extLst>
              </p:cNvPr>
              <p:cNvSpPr/>
              <p:nvPr/>
            </p:nvSpPr>
            <p:spPr>
              <a:xfrm>
                <a:off x="456532" y="4937105"/>
                <a:ext cx="11457880" cy="687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+...+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394ADE-E2DE-4D11-8ABE-6B8E6AC98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2" y="4937105"/>
                <a:ext cx="11457880" cy="687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6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EF575E-EB01-43B2-A94A-4608E0383795}"/>
              </a:ext>
            </a:extLst>
          </p:cNvPr>
          <p:cNvSpPr/>
          <p:nvPr/>
        </p:nvSpPr>
        <p:spPr>
          <a:xfrm>
            <a:off x="3716593" y="175627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F1C438"/>
                </a:solidFill>
                <a:latin typeface="Consolas" panose="020B0609020204030204" pitchFamily="49" charset="0"/>
              </a:rPr>
              <a:t>foo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69609"/>
                </a:solidFill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rgbClr val="069609"/>
                </a:solidFill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nn-NO" sz="2800" b="1" dirty="0">
                <a:solidFill>
                  <a:srgbClr val="069609"/>
                </a:solidFill>
                <a:latin typeface="Consolas" panose="020B0609020204030204" pitchFamily="49" charset="0"/>
              </a:rPr>
              <a:t>n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F7C527"/>
                </a:solidFill>
                <a:latin typeface="Consolas" panose="020B0609020204030204" pitchFamily="49" charset="0"/>
              </a:rPr>
              <a:t>		foo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69609"/>
                </a:solidFill>
                <a:latin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24687A-C77D-4A89-A27C-FC76B6C5DF6B}"/>
                  </a:ext>
                </a:extLst>
              </p:cNvPr>
              <p:cNvSpPr/>
              <p:nvPr/>
            </p:nvSpPr>
            <p:spPr>
              <a:xfrm>
                <a:off x="1268362" y="4981552"/>
                <a:ext cx="1013757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2400" dirty="0"/>
                  <a:t>נסמן ב-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2400" dirty="0"/>
                  <a:t> את מספר הפעולות ש-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𝑓𝑜𝑜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he-IL" sz="2400" dirty="0"/>
                  <a:t> מבצעת על הקלט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e-IL" sz="2400" dirty="0"/>
                  <a:t>, מכאן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he-IL" sz="2400" dirty="0"/>
              </a:p>
              <a:p>
                <a:pPr algn="r" rtl="1"/>
                <a:r>
                  <a:rPr lang="he-IL" sz="2400" dirty="0"/>
                  <a:t>בנוסף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algn="r" rtl="1"/>
                <a:r>
                  <a:rPr lang="he-IL" sz="2400" dirty="0"/>
                  <a:t>מכאן נקבל כי: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24687A-C77D-4A89-A27C-FC76B6C5D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2" y="4981552"/>
                <a:ext cx="10137576" cy="1569660"/>
              </a:xfrm>
              <a:prstGeom prst="rect">
                <a:avLst/>
              </a:prstGeom>
              <a:blipFill>
                <a:blip r:embed="rId2"/>
                <a:stretch>
                  <a:fillRect t="-2713" r="-962" b="-50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99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9E82-0239-F2F3-B250-98E260349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538" y="1735754"/>
            <a:ext cx="9404723" cy="1400530"/>
          </a:xfrm>
        </p:spPr>
        <p:txBody>
          <a:bodyPr/>
          <a:lstStyle/>
          <a:p>
            <a:pPr algn="ctr"/>
            <a:r>
              <a:rPr lang="he-IL" dirty="0"/>
              <a:t>חיפוש לינארי(סדרתי)</a:t>
            </a:r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FBF178-D978-AD6C-CE9D-C6CBF0BF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99" y="533400"/>
            <a:ext cx="6257597" cy="38052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IL" sz="2400" b="1" dirty="0">
                <a:solidFill>
                  <a:schemeClr val="tx2"/>
                </a:solidFill>
              </a:rPr>
              <a:t>int </a:t>
            </a:r>
            <a:r>
              <a:rPr lang="en-US" altLang="en-IL" sz="2400" b="1" dirty="0" err="1">
                <a:solidFill>
                  <a:schemeClr val="tx2"/>
                </a:solidFill>
              </a:rPr>
              <a:t>SequentialSearch</a:t>
            </a:r>
            <a:r>
              <a:rPr lang="en-US" altLang="en-IL" sz="2400" b="1" dirty="0">
                <a:solidFill>
                  <a:schemeClr val="tx2"/>
                </a:solidFill>
              </a:rPr>
              <a:t> ( int k, in A[], int n ) </a:t>
            </a:r>
          </a:p>
          <a:p>
            <a:pPr algn="l"/>
            <a:r>
              <a:rPr lang="en-US" altLang="en-IL" sz="2400" b="1" dirty="0">
                <a:solidFill>
                  <a:schemeClr val="tx2"/>
                </a:solidFill>
              </a:rPr>
              <a:t>{</a:t>
            </a:r>
          </a:p>
          <a:p>
            <a:pPr algn="l"/>
            <a:r>
              <a:rPr lang="en-US" altLang="en-IL" sz="2400" b="1" dirty="0">
                <a:solidFill>
                  <a:schemeClr val="tx2"/>
                </a:solidFill>
              </a:rPr>
              <a:t>   int </a:t>
            </a:r>
            <a:r>
              <a:rPr lang="en-US" altLang="en-IL" sz="2400" b="1" dirty="0" err="1">
                <a:solidFill>
                  <a:schemeClr val="tx2"/>
                </a:solidFill>
              </a:rPr>
              <a:t>i</a:t>
            </a:r>
            <a:r>
              <a:rPr lang="en-US" altLang="en-IL" sz="2400" b="1" dirty="0">
                <a:solidFill>
                  <a:schemeClr val="tx2"/>
                </a:solidFill>
              </a:rPr>
              <a:t>;</a:t>
            </a:r>
          </a:p>
          <a:p>
            <a:pPr algn="l"/>
            <a:r>
              <a:rPr lang="en-US" altLang="en-IL" sz="2400" b="1" dirty="0">
                <a:solidFill>
                  <a:schemeClr val="tx2"/>
                </a:solidFill>
              </a:rPr>
              <a:t>   for ( </a:t>
            </a:r>
            <a:r>
              <a:rPr lang="en-US" altLang="en-IL" sz="2400" b="1" dirty="0" err="1">
                <a:solidFill>
                  <a:schemeClr val="tx2"/>
                </a:solidFill>
              </a:rPr>
              <a:t>i</a:t>
            </a:r>
            <a:r>
              <a:rPr lang="en-US" altLang="en-IL" sz="2400" b="1" dirty="0">
                <a:solidFill>
                  <a:schemeClr val="tx2"/>
                </a:solidFill>
              </a:rPr>
              <a:t> = 0;  </a:t>
            </a:r>
            <a:r>
              <a:rPr lang="en-US" altLang="en-IL" sz="2400" b="1" dirty="0" err="1">
                <a:solidFill>
                  <a:schemeClr val="tx2"/>
                </a:solidFill>
              </a:rPr>
              <a:t>i</a:t>
            </a:r>
            <a:r>
              <a:rPr lang="en-US" altLang="en-IL" sz="2400" b="1" dirty="0">
                <a:solidFill>
                  <a:schemeClr val="tx2"/>
                </a:solidFill>
              </a:rPr>
              <a:t> &lt;= n-1;  </a:t>
            </a:r>
            <a:r>
              <a:rPr lang="en-US" altLang="en-IL" sz="2400" b="1" dirty="0" err="1">
                <a:solidFill>
                  <a:schemeClr val="tx2"/>
                </a:solidFill>
              </a:rPr>
              <a:t>i</a:t>
            </a:r>
            <a:r>
              <a:rPr lang="en-US" altLang="en-IL" sz="2400" b="1" dirty="0">
                <a:solidFill>
                  <a:schemeClr val="tx2"/>
                </a:solidFill>
              </a:rPr>
              <a:t>++ ) </a:t>
            </a:r>
          </a:p>
          <a:p>
            <a:pPr algn="l"/>
            <a:r>
              <a:rPr lang="en-US" altLang="en-IL" sz="2400" b="1" dirty="0">
                <a:solidFill>
                  <a:schemeClr val="tx2"/>
                </a:solidFill>
              </a:rPr>
              <a:t>   {</a:t>
            </a:r>
          </a:p>
          <a:p>
            <a:pPr algn="l"/>
            <a:r>
              <a:rPr lang="en-US" altLang="en-IL" sz="2400" b="1" dirty="0">
                <a:solidFill>
                  <a:schemeClr val="tx2"/>
                </a:solidFill>
              </a:rPr>
              <a:t>  </a:t>
            </a:r>
            <a:r>
              <a:rPr lang="he-IL" altLang="en-IL" sz="2400" b="1" dirty="0">
                <a:solidFill>
                  <a:schemeClr val="tx2"/>
                </a:solidFill>
                <a:cs typeface="Arial" panose="020B0604020202020204" pitchFamily="34" charset="0"/>
              </a:rPr>
              <a:t>     </a:t>
            </a:r>
            <a:r>
              <a:rPr lang="en-US" altLang="en-IL" sz="2400" b="1" dirty="0">
                <a:solidFill>
                  <a:schemeClr val="tx2"/>
                </a:solidFill>
              </a:rPr>
              <a:t>if ( k == A[</a:t>
            </a:r>
            <a:r>
              <a:rPr lang="en-US" altLang="en-IL" sz="2400" b="1" dirty="0" err="1">
                <a:solidFill>
                  <a:schemeClr val="tx2"/>
                </a:solidFill>
              </a:rPr>
              <a:t>i</a:t>
            </a:r>
            <a:r>
              <a:rPr lang="en-US" altLang="en-IL" sz="2400" b="1" dirty="0">
                <a:solidFill>
                  <a:schemeClr val="tx2"/>
                </a:solidFill>
              </a:rPr>
              <a:t>] )</a:t>
            </a:r>
          </a:p>
          <a:p>
            <a:pPr algn="l"/>
            <a:r>
              <a:rPr lang="en-US" altLang="en-IL" sz="2400" b="1" dirty="0">
                <a:solidFill>
                  <a:schemeClr val="tx2"/>
                </a:solidFill>
              </a:rPr>
              <a:t>      </a:t>
            </a:r>
            <a:r>
              <a:rPr lang="he-IL" altLang="en-IL" sz="2400" b="1" dirty="0">
                <a:solidFill>
                  <a:schemeClr val="tx2"/>
                </a:solidFill>
                <a:cs typeface="Arial" panose="020B0604020202020204" pitchFamily="34" charset="0"/>
              </a:rPr>
              <a:t>     </a:t>
            </a:r>
            <a:r>
              <a:rPr lang="en-US" altLang="en-IL" sz="2400" b="1" dirty="0">
                <a:solidFill>
                  <a:schemeClr val="tx2"/>
                </a:solidFill>
              </a:rPr>
              <a:t>return </a:t>
            </a:r>
            <a:r>
              <a:rPr lang="en-US" altLang="en-IL" sz="2400" b="1" dirty="0" err="1">
                <a:solidFill>
                  <a:schemeClr val="tx2"/>
                </a:solidFill>
              </a:rPr>
              <a:t>i</a:t>
            </a:r>
            <a:r>
              <a:rPr lang="en-US" altLang="en-IL" sz="2400" b="1" dirty="0">
                <a:solidFill>
                  <a:schemeClr val="tx2"/>
                </a:solidFill>
              </a:rPr>
              <a:t>;</a:t>
            </a:r>
          </a:p>
          <a:p>
            <a:pPr algn="l"/>
            <a:r>
              <a:rPr lang="en-US" altLang="en-IL" sz="2400" b="1" dirty="0">
                <a:solidFill>
                  <a:schemeClr val="tx2"/>
                </a:solidFill>
              </a:rPr>
              <a:t>   }</a:t>
            </a:r>
          </a:p>
          <a:p>
            <a:pPr algn="l"/>
            <a:r>
              <a:rPr lang="he-IL" altLang="en-IL" sz="2400" b="1" dirty="0">
                <a:solidFill>
                  <a:schemeClr val="tx2"/>
                </a:solidFill>
                <a:cs typeface="Arial" panose="020B0604020202020204" pitchFamily="34" charset="0"/>
              </a:rPr>
              <a:t>   </a:t>
            </a:r>
            <a:r>
              <a:rPr lang="en-US" altLang="en-IL" sz="2400" b="1" dirty="0">
                <a:solidFill>
                  <a:schemeClr val="tx2"/>
                </a:solidFill>
              </a:rPr>
              <a:t>return -1;</a:t>
            </a:r>
          </a:p>
          <a:p>
            <a:pPr algn="l"/>
            <a:r>
              <a:rPr lang="en-US" altLang="en-IL" sz="2400" b="1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C77B8769-140D-6396-44EE-18A79C49F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258" y="5181600"/>
            <a:ext cx="6013185" cy="52322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IL" sz="2800" b="1" dirty="0">
                <a:solidFill>
                  <a:srgbClr val="FFFF00"/>
                </a:solidFill>
              </a:rPr>
              <a:t>2  3  5  6  7  8  10  12  14  15  16  22</a:t>
            </a:r>
          </a:p>
        </p:txBody>
      </p:sp>
      <p:sp>
        <p:nvSpPr>
          <p:cNvPr id="8" name="Line 15">
            <a:extLst>
              <a:ext uri="{FF2B5EF4-FFF2-40B4-BE49-F238E27FC236}">
                <a16:creationId xmlns:a16="http://schemas.microsoft.com/office/drawing/2014/main" id="{6A0A21C4-B7F3-C24C-72AD-A54CEE57A3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63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9" name="Line 16">
            <a:extLst>
              <a:ext uri="{FF2B5EF4-FFF2-40B4-BE49-F238E27FC236}">
                <a16:creationId xmlns:a16="http://schemas.microsoft.com/office/drawing/2014/main" id="{05CAAB27-21AF-C2AD-6D74-2B14B51C0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41EF6C6C-CA62-85D5-C554-7369FD221E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83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3077E67A-15DD-6AB6-20F7-73108E88F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93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2146CAAF-C6BA-19C6-66E6-52744EB0BB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D717AC96-B424-D032-BBCB-9638CD72D0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8015A0E8-3174-D9A0-5E1E-180DC17B7D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71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5" name="Line 22">
            <a:extLst>
              <a:ext uri="{FF2B5EF4-FFF2-40B4-BE49-F238E27FC236}">
                <a16:creationId xmlns:a16="http://schemas.microsoft.com/office/drawing/2014/main" id="{475CA570-CA1E-5640-A9D1-0ACA8C651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67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D8BECE57-9DC5-C05A-ACE3-5DF51DD85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01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7" name="Line 24">
            <a:extLst>
              <a:ext uri="{FF2B5EF4-FFF2-40B4-BE49-F238E27FC236}">
                <a16:creationId xmlns:a16="http://schemas.microsoft.com/office/drawing/2014/main" id="{14222037-BD0A-9A07-28CC-EDB52DEBFA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97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8" name="Line 25">
            <a:extLst>
              <a:ext uri="{FF2B5EF4-FFF2-40B4-BE49-F238E27FC236}">
                <a16:creationId xmlns:a16="http://schemas.microsoft.com/office/drawing/2014/main" id="{69F7FD96-0586-2C4F-7BF5-B46C039CC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9338" y="518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BA93DDB4-F998-D08D-AE7F-0A54C8E57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181600"/>
            <a:ext cx="477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IL" sz="3200" b="1">
                <a:solidFill>
                  <a:srgbClr val="CC0000"/>
                </a:solidFill>
              </a:rPr>
              <a:t>A</a:t>
            </a: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577962EE-6C86-2746-CBE3-84F951373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479" y="5867400"/>
            <a:ext cx="1072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IL" sz="2400" b="1" dirty="0">
                <a:solidFill>
                  <a:srgbClr val="FFFF00"/>
                </a:solidFill>
              </a:rPr>
              <a:t>n = 12</a:t>
            </a:r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26CC0E3D-B03B-CAA9-5E7D-33E28CEFA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4495800"/>
            <a:ext cx="1049337" cy="4667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IL" sz="2400" b="1" dirty="0">
                <a:solidFill>
                  <a:srgbClr val="CC0000"/>
                </a:solidFill>
              </a:rPr>
              <a:t>k = 14</a:t>
            </a:r>
          </a:p>
        </p:txBody>
      </p:sp>
      <p:sp>
        <p:nvSpPr>
          <p:cNvPr id="22" name="AutoShape 41">
            <a:extLst>
              <a:ext uri="{FF2B5EF4-FFF2-40B4-BE49-F238E27FC236}">
                <a16:creationId xmlns:a16="http://schemas.microsoft.com/office/drawing/2014/main" id="{F32F3A49-2B06-77A4-023D-469F47ECA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3" name="AutoShape 42">
            <a:extLst>
              <a:ext uri="{FF2B5EF4-FFF2-40B4-BE49-F238E27FC236}">
                <a16:creationId xmlns:a16="http://schemas.microsoft.com/office/drawing/2014/main" id="{A7482D89-51BB-EBF5-F6C6-1D39B74B1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4" name="AutoShape 43">
            <a:extLst>
              <a:ext uri="{FF2B5EF4-FFF2-40B4-BE49-F238E27FC236}">
                <a16:creationId xmlns:a16="http://schemas.microsoft.com/office/drawing/2014/main" id="{B4A98473-558D-FB88-26EA-BFBC4B4B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5" name="AutoShape 44">
            <a:extLst>
              <a:ext uri="{FF2B5EF4-FFF2-40B4-BE49-F238E27FC236}">
                <a16:creationId xmlns:a16="http://schemas.microsoft.com/office/drawing/2014/main" id="{E1968937-46E1-3494-B596-6F839CE37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6" name="AutoShape 45">
            <a:extLst>
              <a:ext uri="{FF2B5EF4-FFF2-40B4-BE49-F238E27FC236}">
                <a16:creationId xmlns:a16="http://schemas.microsoft.com/office/drawing/2014/main" id="{8A5F850B-F5D8-D5AF-8373-18DC76AA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7" name="AutoShape 46">
            <a:extLst>
              <a:ext uri="{FF2B5EF4-FFF2-40B4-BE49-F238E27FC236}">
                <a16:creationId xmlns:a16="http://schemas.microsoft.com/office/drawing/2014/main" id="{3AFDB6BE-19E6-17EA-8C9F-98A3F95E2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8" name="AutoShape 47">
            <a:extLst>
              <a:ext uri="{FF2B5EF4-FFF2-40B4-BE49-F238E27FC236}">
                <a16:creationId xmlns:a16="http://schemas.microsoft.com/office/drawing/2014/main" id="{DB9A6AF5-4992-677F-AF73-FEF725267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29" name="AutoShape 48">
            <a:extLst>
              <a:ext uri="{FF2B5EF4-FFF2-40B4-BE49-F238E27FC236}">
                <a16:creationId xmlns:a16="http://schemas.microsoft.com/office/drawing/2014/main" id="{07DD47CD-771A-E6FD-B053-8E01C3ACD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30" name="AutoShape 49">
            <a:extLst>
              <a:ext uri="{FF2B5EF4-FFF2-40B4-BE49-F238E27FC236}">
                <a16:creationId xmlns:a16="http://schemas.microsoft.com/office/drawing/2014/main" id="{5D8572DE-187E-AC1D-EEFF-D4F568A8F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724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L"/>
          </a:p>
        </p:txBody>
      </p:sp>
      <p:sp>
        <p:nvSpPr>
          <p:cNvPr id="31" name="Rectangle 50">
            <a:extLst>
              <a:ext uri="{FF2B5EF4-FFF2-40B4-BE49-F238E27FC236}">
                <a16:creationId xmlns:a16="http://schemas.microsoft.com/office/drawing/2014/main" id="{A95EF8D5-B3DE-4A6B-2CE1-59BC6F490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788" y="6019800"/>
            <a:ext cx="175895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IL" sz="2400" b="1" dirty="0">
                <a:solidFill>
                  <a:srgbClr val="FFFF00"/>
                </a:solidFill>
              </a:rPr>
              <a:t>return </a:t>
            </a:r>
            <a:r>
              <a:rPr lang="en-US" altLang="en-IL" sz="2400" b="1" dirty="0" err="1">
                <a:solidFill>
                  <a:srgbClr val="FFFF00"/>
                </a:solidFill>
              </a:rPr>
              <a:t>i</a:t>
            </a:r>
            <a:r>
              <a:rPr lang="en-US" altLang="en-IL" sz="2400" b="1" dirty="0">
                <a:solidFill>
                  <a:srgbClr val="FFFF00"/>
                </a:solidFill>
              </a:rPr>
              <a:t> = 8</a:t>
            </a:r>
          </a:p>
        </p:txBody>
      </p:sp>
    </p:spTree>
    <p:extLst>
      <p:ext uri="{BB962C8B-B14F-4D97-AF65-F5344CB8AC3E}">
        <p14:creationId xmlns:p14="http://schemas.microsoft.com/office/powerpoint/2010/main" val="29730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  <p:bldP spid="20" grpId="0"/>
      <p:bldP spid="21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A516492C-EF4A-44FD-8D95-68B8CC7BF4B8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4E65F-CF3E-465C-BB7C-BE52025B2A94}"/>
              </a:ext>
            </a:extLst>
          </p:cNvPr>
          <p:cNvSpPr txBox="1"/>
          <p:nvPr/>
        </p:nvSpPr>
        <p:spPr>
          <a:xfrm>
            <a:off x="6737412" y="5173632"/>
            <a:ext cx="576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>
                <a:solidFill>
                  <a:prstClr val="black"/>
                </a:solidFill>
              </a:rPr>
              <a:t>פלט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6A0B7F-B2C5-4281-8ADA-E343512F5D5B}"/>
              </a:ext>
            </a:extLst>
          </p:cNvPr>
          <p:cNvSpPr txBox="1">
            <a:spLocks/>
          </p:cNvSpPr>
          <p:nvPr/>
        </p:nvSpPr>
        <p:spPr>
          <a:xfrm>
            <a:off x="1524000" y="-116368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latin typeface="Abadi" panose="020B0604020202020204" pitchFamily="34" charset="0"/>
                <a:cs typeface="+mn-cs"/>
              </a:rPr>
              <a:t>חיפוש בינארי</a:t>
            </a:r>
            <a:r>
              <a:rPr lang="en-US" b="1" dirty="0">
                <a:latin typeface="Abadi" panose="020B0604020202020204" pitchFamily="34" charset="0"/>
              </a:rPr>
              <a:t>Binary Search </a:t>
            </a:r>
            <a:r>
              <a:rPr lang="he-IL" b="1" dirty="0">
                <a:latin typeface="Abadi" panose="020B0604020202020204" pitchFamily="34" charset="0"/>
                <a:cs typeface="+mn-cs"/>
              </a:rPr>
              <a:t> </a:t>
            </a:r>
          </a:p>
        </p:txBody>
      </p:sp>
      <p:sp>
        <p:nvSpPr>
          <p:cNvPr id="10" name="Subtitle 19">
            <a:extLst>
              <a:ext uri="{FF2B5EF4-FFF2-40B4-BE49-F238E27FC236}">
                <a16:creationId xmlns:a16="http://schemas.microsoft.com/office/drawing/2014/main" id="{A2A1AA7A-79A4-4CF6-B363-02FA6BA929A2}"/>
              </a:ext>
            </a:extLst>
          </p:cNvPr>
          <p:cNvSpPr txBox="1">
            <a:spLocks/>
          </p:cNvSpPr>
          <p:nvPr/>
        </p:nvSpPr>
        <p:spPr>
          <a:xfrm>
            <a:off x="38100" y="1203981"/>
            <a:ext cx="11772900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1">
            <a:sp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אלגוריתם למציאת מקום של איבר במערך </a:t>
            </a:r>
            <a:r>
              <a:rPr lang="he-IL" b="1" u="sng" dirty="0"/>
              <a:t>ממויין</a:t>
            </a:r>
            <a:endParaRPr lang="he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3A28C-C7F8-4598-B2B4-425A691DA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16" t="28531" r="15242" b="41726"/>
          <a:stretch/>
        </p:blipFill>
        <p:spPr>
          <a:xfrm>
            <a:off x="993059" y="1998896"/>
            <a:ext cx="10430301" cy="36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4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A516492C-EF4A-44FD-8D95-68B8CC7BF4B8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4E65F-CF3E-465C-BB7C-BE52025B2A94}"/>
              </a:ext>
            </a:extLst>
          </p:cNvPr>
          <p:cNvSpPr txBox="1"/>
          <p:nvPr/>
        </p:nvSpPr>
        <p:spPr>
          <a:xfrm>
            <a:off x="6737412" y="5173632"/>
            <a:ext cx="576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>
                <a:solidFill>
                  <a:prstClr val="black"/>
                </a:solidFill>
              </a:rPr>
              <a:t>פלט</a:t>
            </a:r>
            <a:endParaRPr lang="he-IL" sz="1600" dirty="0">
              <a:solidFill>
                <a:prstClr val="black"/>
              </a:solidFill>
            </a:endParaRPr>
          </a:p>
        </p:txBody>
      </p:sp>
      <p:pic>
        <p:nvPicPr>
          <p:cNvPr id="3" name="Picture 4" descr="study50 slide">
            <a:extLst>
              <a:ext uri="{FF2B5EF4-FFF2-40B4-BE49-F238E27FC236}">
                <a16:creationId xmlns:a16="http://schemas.microsoft.com/office/drawing/2014/main" id="{E4CA0ACF-9FA9-47CE-B90C-A471A02C8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7" b="68590"/>
          <a:stretch/>
        </p:blipFill>
        <p:spPr bwMode="auto">
          <a:xfrm>
            <a:off x="2742532" y="2042590"/>
            <a:ext cx="6858000" cy="105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6A0B7F-B2C5-4281-8ADA-E343512F5D5B}"/>
              </a:ext>
            </a:extLst>
          </p:cNvPr>
          <p:cNvSpPr txBox="1">
            <a:spLocks/>
          </p:cNvSpPr>
          <p:nvPr/>
        </p:nvSpPr>
        <p:spPr>
          <a:xfrm>
            <a:off x="1524000" y="-116368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latin typeface="Abadi" panose="020B0604020202020204" pitchFamily="34" charset="0"/>
                <a:cs typeface="+mn-cs"/>
              </a:rPr>
              <a:t>חיפוש בינארי</a:t>
            </a:r>
            <a:r>
              <a:rPr lang="en-US" b="1" dirty="0">
                <a:latin typeface="Abadi" panose="020B0604020202020204" pitchFamily="34" charset="0"/>
              </a:rPr>
              <a:t>Binary Search </a:t>
            </a:r>
            <a:r>
              <a:rPr lang="he-IL" b="1" dirty="0">
                <a:latin typeface="Abadi" panose="020B0604020202020204" pitchFamily="34" charset="0"/>
                <a:cs typeface="+mn-cs"/>
              </a:rPr>
              <a:t> </a:t>
            </a:r>
          </a:p>
        </p:txBody>
      </p:sp>
      <p:pic>
        <p:nvPicPr>
          <p:cNvPr id="11" name="Picture 4" descr="study50 slide">
            <a:extLst>
              <a:ext uri="{FF2B5EF4-FFF2-40B4-BE49-F238E27FC236}">
                <a16:creationId xmlns:a16="http://schemas.microsoft.com/office/drawing/2014/main" id="{F1787B36-1D4F-47B4-836E-4642F5521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3"/>
          <a:stretch/>
        </p:blipFill>
        <p:spPr bwMode="auto">
          <a:xfrm>
            <a:off x="2971800" y="2603312"/>
            <a:ext cx="6858000" cy="325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19">
            <a:extLst>
              <a:ext uri="{FF2B5EF4-FFF2-40B4-BE49-F238E27FC236}">
                <a16:creationId xmlns:a16="http://schemas.microsoft.com/office/drawing/2014/main" id="{14750352-1EAD-4A94-98BF-9C3103AD8DCE}"/>
              </a:ext>
            </a:extLst>
          </p:cNvPr>
          <p:cNvSpPr txBox="1">
            <a:spLocks/>
          </p:cNvSpPr>
          <p:nvPr/>
        </p:nvSpPr>
        <p:spPr>
          <a:xfrm>
            <a:off x="38100" y="1203981"/>
            <a:ext cx="11772900" cy="424732"/>
          </a:xfrm>
          <a:prstGeom prst="rect">
            <a:avLst/>
          </a:prstGeom>
          <a:noFill/>
        </p:spPr>
        <p:txBody>
          <a:bodyPr vert="horz" wrap="square" lIns="91440" tIns="45720" rIns="91440" bIns="45720" rtlCol="1">
            <a:sp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אלגוריתם למציאת מקום של איבר במערך </a:t>
            </a:r>
            <a:r>
              <a:rPr lang="he-IL" b="1" u="sng" dirty="0"/>
              <a:t>ממויין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98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A516492C-EF4A-44FD-8D95-68B8CC7BF4B8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4E65F-CF3E-465C-BB7C-BE52025B2A94}"/>
              </a:ext>
            </a:extLst>
          </p:cNvPr>
          <p:cNvSpPr txBox="1"/>
          <p:nvPr/>
        </p:nvSpPr>
        <p:spPr>
          <a:xfrm>
            <a:off x="6737412" y="5173632"/>
            <a:ext cx="576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>
                <a:solidFill>
                  <a:prstClr val="black"/>
                </a:solidFill>
              </a:rPr>
              <a:t>פלט</a:t>
            </a:r>
            <a:endParaRPr lang="he-IL" sz="1600" dirty="0">
              <a:solidFill>
                <a:prstClr val="black"/>
              </a:solidFill>
            </a:endParaRPr>
          </a:p>
        </p:txBody>
      </p:sp>
      <p:pic>
        <p:nvPicPr>
          <p:cNvPr id="2050" name="Picture 2" descr="study50 slide">
            <a:extLst>
              <a:ext uri="{FF2B5EF4-FFF2-40B4-BE49-F238E27FC236}">
                <a16:creationId xmlns:a16="http://schemas.microsoft.com/office/drawing/2014/main" id="{127DA317-6E17-4C25-B57C-43C3D8B2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8CA330-BDA3-4AB7-9649-7FD86EDFE4EA}"/>
              </a:ext>
            </a:extLst>
          </p:cNvPr>
          <p:cNvSpPr txBox="1">
            <a:spLocks/>
          </p:cNvSpPr>
          <p:nvPr/>
        </p:nvSpPr>
        <p:spPr>
          <a:xfrm>
            <a:off x="1524000" y="-116368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latin typeface="Abadi" panose="020B0604020202020204" pitchFamily="34" charset="0"/>
                <a:cs typeface="+mn-cs"/>
              </a:rPr>
              <a:t>חיפוש בינארי</a:t>
            </a:r>
            <a:r>
              <a:rPr lang="en-US" b="1" dirty="0">
                <a:latin typeface="Abadi" panose="020B0604020202020204" pitchFamily="34" charset="0"/>
              </a:rPr>
              <a:t>Binary Search </a:t>
            </a:r>
            <a:r>
              <a:rPr lang="he-IL" b="1" dirty="0">
                <a:latin typeface="Abadi" panose="020B0604020202020204" pitchFamily="34" charset="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908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A516492C-EF4A-44FD-8D95-68B8CC7BF4B8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4E65F-CF3E-465C-BB7C-BE52025B2A94}"/>
              </a:ext>
            </a:extLst>
          </p:cNvPr>
          <p:cNvSpPr txBox="1"/>
          <p:nvPr/>
        </p:nvSpPr>
        <p:spPr>
          <a:xfrm>
            <a:off x="6737412" y="5173632"/>
            <a:ext cx="576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>
                <a:solidFill>
                  <a:prstClr val="black"/>
                </a:solidFill>
              </a:rPr>
              <a:t>פלט</a:t>
            </a:r>
            <a:endParaRPr lang="he-IL" sz="1600" dirty="0">
              <a:solidFill>
                <a:prstClr val="black"/>
              </a:solidFill>
            </a:endParaRPr>
          </a:p>
        </p:txBody>
      </p:sp>
      <p:pic>
        <p:nvPicPr>
          <p:cNvPr id="6146" name="Picture 2" descr="study50 slide">
            <a:extLst>
              <a:ext uri="{FF2B5EF4-FFF2-40B4-BE49-F238E27FC236}">
                <a16:creationId xmlns:a16="http://schemas.microsoft.com/office/drawing/2014/main" id="{7DCF19DA-D121-4B2C-8ACF-F2D7354E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EAD24D-2B6C-4C1B-A966-BA7B0F9F2EE9}"/>
              </a:ext>
            </a:extLst>
          </p:cNvPr>
          <p:cNvSpPr txBox="1">
            <a:spLocks/>
          </p:cNvSpPr>
          <p:nvPr/>
        </p:nvSpPr>
        <p:spPr>
          <a:xfrm>
            <a:off x="1524000" y="-116368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latin typeface="Abadi" panose="020B0604020202020204" pitchFamily="34" charset="0"/>
                <a:cs typeface="+mn-cs"/>
              </a:rPr>
              <a:t>חיפוש בינארי</a:t>
            </a:r>
            <a:r>
              <a:rPr lang="en-US" b="1" dirty="0">
                <a:latin typeface="Abadi" panose="020B0604020202020204" pitchFamily="34" charset="0"/>
              </a:rPr>
              <a:t>Binary Search </a:t>
            </a:r>
            <a:r>
              <a:rPr lang="he-IL" b="1" dirty="0">
                <a:latin typeface="Abadi" panose="020B0604020202020204" pitchFamily="34" charset="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44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A516492C-EF4A-44FD-8D95-68B8CC7BF4B8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4E65F-CF3E-465C-BB7C-BE52025B2A94}"/>
              </a:ext>
            </a:extLst>
          </p:cNvPr>
          <p:cNvSpPr txBox="1"/>
          <p:nvPr/>
        </p:nvSpPr>
        <p:spPr>
          <a:xfrm>
            <a:off x="6737412" y="5173632"/>
            <a:ext cx="576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>
                <a:solidFill>
                  <a:prstClr val="black"/>
                </a:solidFill>
              </a:rPr>
              <a:t>פלט</a:t>
            </a:r>
            <a:endParaRPr lang="he-IL" sz="1600" dirty="0">
              <a:solidFill>
                <a:prstClr val="black"/>
              </a:solidFill>
            </a:endParaRPr>
          </a:p>
        </p:txBody>
      </p:sp>
      <p:pic>
        <p:nvPicPr>
          <p:cNvPr id="5122" name="Picture 2" descr="study50 slide">
            <a:extLst>
              <a:ext uri="{FF2B5EF4-FFF2-40B4-BE49-F238E27FC236}">
                <a16:creationId xmlns:a16="http://schemas.microsoft.com/office/drawing/2014/main" id="{2D16340B-4D91-4C05-867E-C1309B77C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C67405-41EF-4A6F-8C3E-37DC94650607}"/>
              </a:ext>
            </a:extLst>
          </p:cNvPr>
          <p:cNvSpPr txBox="1">
            <a:spLocks/>
          </p:cNvSpPr>
          <p:nvPr/>
        </p:nvSpPr>
        <p:spPr>
          <a:xfrm>
            <a:off x="1524000" y="-116368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e-IL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4783CA-7ECC-4A34-BEFB-FA3ADCC78436}"/>
              </a:ext>
            </a:extLst>
          </p:cNvPr>
          <p:cNvSpPr txBox="1">
            <a:spLocks/>
          </p:cNvSpPr>
          <p:nvPr/>
        </p:nvSpPr>
        <p:spPr>
          <a:xfrm>
            <a:off x="1676400" y="-101128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latin typeface="Abadi" panose="020B0604020202020204" pitchFamily="34" charset="0"/>
                <a:cs typeface="+mn-cs"/>
              </a:rPr>
              <a:t>חיפוש בינארי</a:t>
            </a:r>
            <a:r>
              <a:rPr lang="en-US" b="1" dirty="0">
                <a:latin typeface="Abadi" panose="020B0604020202020204" pitchFamily="34" charset="0"/>
              </a:rPr>
              <a:t>Binary Search </a:t>
            </a:r>
            <a:r>
              <a:rPr lang="he-IL" b="1" dirty="0">
                <a:latin typeface="Abadi" panose="020B0604020202020204" pitchFamily="34" charset="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088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62" y="-964603"/>
            <a:ext cx="9144000" cy="2387600"/>
          </a:xfrm>
        </p:spPr>
        <p:txBody>
          <a:bodyPr>
            <a:normAutofit/>
          </a:bodyPr>
          <a:lstStyle/>
          <a:p>
            <a:r>
              <a:rPr lang="he-IL" sz="4000" b="1" dirty="0">
                <a:latin typeface="Abadi" panose="020B0604020202020204" pitchFamily="34" charset="0"/>
                <a:cs typeface="+mn-cs"/>
              </a:rPr>
              <a:t>מימוש</a:t>
            </a:r>
            <a:r>
              <a:rPr lang="en-US" sz="4000" b="1" dirty="0">
                <a:latin typeface="Abadi" panose="020B0604020202020204" pitchFamily="34" charset="0"/>
                <a:cs typeface="+mn-cs"/>
              </a:rPr>
              <a:t>Binary Search </a:t>
            </a:r>
            <a:br>
              <a:rPr lang="en-US" sz="4000" b="1" dirty="0">
                <a:latin typeface="Abadi" panose="020B0604020202020204" pitchFamily="34" charset="0"/>
                <a:cs typeface="+mn-cs"/>
              </a:rPr>
            </a:br>
            <a:endParaRPr lang="he-IL" sz="40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516492C-EF4A-44FD-8D95-68B8CC7BF4B8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4E65F-CF3E-465C-BB7C-BE52025B2A94}"/>
              </a:ext>
            </a:extLst>
          </p:cNvPr>
          <p:cNvSpPr txBox="1"/>
          <p:nvPr/>
        </p:nvSpPr>
        <p:spPr>
          <a:xfrm>
            <a:off x="6737412" y="5173632"/>
            <a:ext cx="576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>
                <a:solidFill>
                  <a:prstClr val="black"/>
                </a:solidFill>
              </a:rPr>
              <a:t>פלט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7366C6-37A8-461F-887D-15DF47462428}"/>
              </a:ext>
            </a:extLst>
          </p:cNvPr>
          <p:cNvSpPr txBox="1">
            <a:spLocks/>
          </p:cNvSpPr>
          <p:nvPr/>
        </p:nvSpPr>
        <p:spPr>
          <a:xfrm>
            <a:off x="1312038" y="755648"/>
            <a:ext cx="9144000" cy="75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2400" b="1" dirty="0">
                <a:latin typeface="Abadi" panose="020B0604020202020204" pitchFamily="34" charset="0"/>
                <a:cs typeface="+mn-cs"/>
              </a:rPr>
              <a:t>מימוש רקורסיבי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AF4FB1-FF1E-4BAC-9E24-B64658BDCE6F}"/>
              </a:ext>
            </a:extLst>
          </p:cNvPr>
          <p:cNvSpPr/>
          <p:nvPr/>
        </p:nvSpPr>
        <p:spPr>
          <a:xfrm>
            <a:off x="440119" y="1541868"/>
            <a:ext cx="1131176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runBinarySearchRecursively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/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 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-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 } </a:t>
            </a:r>
            <a:r>
              <a:rPr lang="en-US" b="1" dirty="0">
                <a:latin typeface="Consolas" panose="020B0609020204030204" pitchFamily="49" charset="0"/>
              </a:rPr>
              <a:t>// </a:t>
            </a:r>
            <a:r>
              <a:rPr lang="he-IL" b="1" dirty="0">
                <a:latin typeface="Consolas" panose="020B0609020204030204" pitchFamily="49" charset="0"/>
              </a:rPr>
              <a:t>תנאי עצירה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 {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 } </a:t>
            </a:r>
            <a:r>
              <a:rPr lang="en-US" b="1" dirty="0">
                <a:latin typeface="Consolas" panose="020B0609020204030204" pitchFamily="49" charset="0"/>
              </a:rPr>
              <a:t>// </a:t>
            </a:r>
            <a:r>
              <a:rPr lang="he-IL" b="1" dirty="0">
                <a:latin typeface="Consolas" panose="020B0609020204030204" pitchFamily="49" charset="0"/>
              </a:rPr>
              <a:t>תנאי עצירה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{ //</a:t>
            </a:r>
            <a:r>
              <a:rPr lang="he-IL" b="1" dirty="0">
                <a:solidFill>
                  <a:srgbClr val="FFFFFF"/>
                </a:solidFill>
                <a:latin typeface="Consolas" panose="020B0609020204030204" pitchFamily="49" charset="0"/>
              </a:rPr>
              <a:t>חיפוש בצד שמאל </a:t>
            </a:r>
            <a:endParaRPr lang="en-US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runBinarySearchRecursively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-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}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{ //</a:t>
            </a:r>
            <a:r>
              <a:rPr lang="he-IL" b="1" dirty="0">
                <a:solidFill>
                  <a:srgbClr val="FFFFFF"/>
                </a:solidFill>
                <a:latin typeface="Consolas" panose="020B0609020204030204" pitchFamily="49" charset="0"/>
              </a:rPr>
              <a:t> חיפוש בצד ימין </a:t>
            </a:r>
            <a:endParaRPr lang="en-US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runBinarySearchRecursively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e-IL" b="1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e-IL" dirty="0">
                <a:solidFill>
                  <a:srgbClr val="FFFFFF"/>
                </a:solidFill>
                <a:latin typeface="Consolas" panose="020B0609020204030204" pitchFamily="49" charset="0"/>
              </a:rPr>
              <a:t>  	{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069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3533"/>
            <a:ext cx="9144000" cy="754955"/>
          </a:xfrm>
        </p:spPr>
        <p:txBody>
          <a:bodyPr>
            <a:normAutofit fontScale="90000"/>
          </a:bodyPr>
          <a:lstStyle/>
          <a:p>
            <a:r>
              <a:rPr lang="he-IL" sz="6600" b="1" dirty="0">
                <a:latin typeface="Abadi" panose="020B0604020202020204" pitchFamily="34" charset="0"/>
                <a:cs typeface="+mn-cs"/>
              </a:rPr>
              <a:t>היום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89843-89A5-4582-BB2D-0E0710A02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961" y="1708536"/>
            <a:ext cx="9144000" cy="3681988"/>
          </a:xfrm>
        </p:spPr>
        <p:txBody>
          <a:bodyPr>
            <a:noAutofit/>
          </a:bodyPr>
          <a:lstStyle/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2800" b="1" dirty="0"/>
              <a:t>חזרה על זמני ריצה ואסימפטוטיקה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2800" b="1" dirty="0"/>
              <a:t>חיפוש בינארי</a:t>
            </a:r>
            <a:r>
              <a:rPr lang="en-US" sz="2800" b="1" dirty="0"/>
              <a:t> </a:t>
            </a:r>
            <a:r>
              <a:rPr lang="he-IL" sz="2800" b="1" dirty="0"/>
              <a:t>ולינארי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2800" b="1" dirty="0"/>
              <a:t>מיון מיזוג</a:t>
            </a:r>
            <a:r>
              <a:rPr lang="en-US" sz="2800" b="1" dirty="0"/>
              <a:t>Merge Sort </a:t>
            </a:r>
            <a:endParaRPr lang="he-IL" sz="2800" b="1" dirty="0"/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r>
              <a:rPr lang="he-IL" sz="2800" b="1" dirty="0"/>
              <a:t>מיון מהיר</a:t>
            </a:r>
            <a:r>
              <a:rPr lang="en-US" sz="2800" b="1" dirty="0"/>
              <a:t>Quick Sort </a:t>
            </a:r>
            <a:endParaRPr lang="he-IL" sz="2800" b="1" dirty="0"/>
          </a:p>
          <a:p>
            <a:pPr marL="571500" indent="-571500" algn="just" rtl="1">
              <a:buFont typeface="Arial" panose="020B0604020202020204" pitchFamily="34" charset="0"/>
              <a:buChar char="•"/>
            </a:pPr>
            <a:r>
              <a:rPr lang="he-IL" sz="3600" b="1" dirty="0"/>
              <a:t>עבודה עצמית</a:t>
            </a:r>
          </a:p>
        </p:txBody>
      </p:sp>
      <p:pic>
        <p:nvPicPr>
          <p:cNvPr id="1028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8701EBB6-A850-4A24-BE3A-E75CDEC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39254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4CFF-D052-4AEF-9A33-823169399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62" y="-964603"/>
            <a:ext cx="9144000" cy="2387600"/>
          </a:xfrm>
        </p:spPr>
        <p:txBody>
          <a:bodyPr>
            <a:normAutofit/>
          </a:bodyPr>
          <a:lstStyle/>
          <a:p>
            <a:r>
              <a:rPr lang="he-IL" sz="4000" b="1" dirty="0">
                <a:latin typeface="Abadi" panose="020B0604020202020204" pitchFamily="34" charset="0"/>
                <a:cs typeface="+mn-cs"/>
              </a:rPr>
              <a:t>מימוש</a:t>
            </a:r>
            <a:r>
              <a:rPr lang="en-US" sz="4000" b="1" dirty="0">
                <a:latin typeface="Abadi" panose="020B0604020202020204" pitchFamily="34" charset="0"/>
                <a:cs typeface="+mn-cs"/>
              </a:rPr>
              <a:t>Binary Search </a:t>
            </a:r>
            <a:br>
              <a:rPr lang="en-US" sz="4000" b="1" dirty="0">
                <a:latin typeface="Abadi" panose="020B0604020202020204" pitchFamily="34" charset="0"/>
                <a:cs typeface="+mn-cs"/>
              </a:rPr>
            </a:br>
            <a:endParaRPr lang="he-IL" sz="40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516492C-EF4A-44FD-8D95-68B8CC7BF4B8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4E65F-CF3E-465C-BB7C-BE52025B2A94}"/>
              </a:ext>
            </a:extLst>
          </p:cNvPr>
          <p:cNvSpPr txBox="1"/>
          <p:nvPr/>
        </p:nvSpPr>
        <p:spPr>
          <a:xfrm>
            <a:off x="6737412" y="5173632"/>
            <a:ext cx="57606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>
                <a:solidFill>
                  <a:prstClr val="black"/>
                </a:solidFill>
              </a:rPr>
              <a:t>פלט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1E9805-48AA-4E4D-B65B-14C86D511FB4}"/>
              </a:ext>
            </a:extLst>
          </p:cNvPr>
          <p:cNvSpPr txBox="1">
            <a:spLocks/>
          </p:cNvSpPr>
          <p:nvPr/>
        </p:nvSpPr>
        <p:spPr>
          <a:xfrm>
            <a:off x="1312038" y="894209"/>
            <a:ext cx="9144000" cy="75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2400" b="1" dirty="0">
                <a:latin typeface="Abadi" panose="020B0604020202020204" pitchFamily="34" charset="0"/>
                <a:cs typeface="+mn-cs"/>
              </a:rPr>
              <a:t>בעזרת </a:t>
            </a:r>
            <a:r>
              <a:rPr lang="en-US" sz="2400" b="1" dirty="0" err="1">
                <a:latin typeface="Abadi" panose="020B0604020202020204" pitchFamily="34" charset="0"/>
                <a:cs typeface="+mn-cs"/>
              </a:rPr>
              <a:t>Arrays.BinarySearch</a:t>
            </a:r>
            <a:r>
              <a:rPr lang="en-US" sz="2400" b="1" dirty="0">
                <a:latin typeface="Abadi" panose="020B0604020202020204" pitchFamily="34" charset="0"/>
                <a:cs typeface="+mn-cs"/>
              </a:rPr>
              <a:t>()</a:t>
            </a:r>
            <a:endParaRPr lang="he-IL" sz="2400" b="1" dirty="0">
              <a:latin typeface="Abadi" panose="020B0604020202020204" pitchFamily="34" charset="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F4594A-2852-4F1E-95C5-C9C201296BFC}"/>
              </a:ext>
            </a:extLst>
          </p:cNvPr>
          <p:cNvSpPr/>
          <p:nvPr/>
        </p:nvSpPr>
        <p:spPr>
          <a:xfrm>
            <a:off x="1536700" y="1940272"/>
            <a:ext cx="107847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sz="24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sortedArray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= {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7C527"/>
                </a:solidFill>
                <a:latin typeface="Consolas" panose="020B0609020204030204" pitchFamily="49" charset="0"/>
              </a:rPr>
              <a:t>key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en-US" sz="2400" b="1" dirty="0">
                <a:solidFill>
                  <a:srgbClr val="666666"/>
                </a:solidFill>
                <a:latin typeface="Consolas" panose="020B0609020204030204" pitchFamily="49" charset="0"/>
              </a:rPr>
              <a:t>// Prints Not Found  </a:t>
            </a:r>
          </a:p>
          <a:p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7C527"/>
                </a:solidFill>
                <a:latin typeface="Consolas" panose="020B0609020204030204" pitchFamily="49" charset="0"/>
              </a:rPr>
              <a:t>index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sz="2400" b="1" dirty="0" err="1">
                <a:solidFill>
                  <a:srgbClr val="9CF828"/>
                </a:solidFill>
                <a:latin typeface="Consolas" panose="020B0609020204030204" pitchFamily="49" charset="0"/>
              </a:rPr>
              <a:t>Arrays</a:t>
            </a:r>
            <a:r>
              <a:rPr lang="en-US" sz="24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400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binarySearch</a:t>
            </a:r>
            <a:r>
              <a:rPr lang="en-US" sz="2400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sortedArray</a:t>
            </a:r>
            <a:r>
              <a:rPr lang="en-US" sz="2400" b="1" i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2400" b="1" i="1" dirty="0">
                <a:solidFill>
                  <a:srgbClr val="F7C527"/>
                </a:solidFill>
                <a:latin typeface="Consolas" panose="020B0609020204030204" pitchFamily="49" charset="0"/>
              </a:rPr>
              <a:t>key</a:t>
            </a:r>
            <a:r>
              <a:rPr lang="en-US" sz="2400" b="1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400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sz="2400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sz="2400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sz="2400" b="1" i="1" dirty="0">
                <a:solidFill>
                  <a:srgbClr val="FFFFFF"/>
                </a:solidFill>
                <a:latin typeface="Consolas" panose="020B0609020204030204" pitchFamily="49" charset="0"/>
              </a:rPr>
              <a:t>((</a:t>
            </a:r>
            <a:r>
              <a:rPr lang="en-US" sz="2400" b="1" i="1" dirty="0">
                <a:solidFill>
                  <a:srgbClr val="F7C527"/>
                </a:solidFill>
                <a:latin typeface="Consolas" panose="020B0609020204030204" pitchFamily="49" charset="0"/>
              </a:rPr>
              <a:t>index</a:t>
            </a:r>
            <a:r>
              <a:rPr lang="en-US" sz="2400" b="1" i="1" dirty="0">
                <a:solidFill>
                  <a:srgbClr val="FFFFFF"/>
                </a:solidFill>
                <a:latin typeface="Consolas" panose="020B0609020204030204" pitchFamily="49" charset="0"/>
              </a:rPr>
              <a:t> &gt; </a:t>
            </a:r>
            <a:r>
              <a:rPr lang="en-US" sz="24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400" b="1" i="1" dirty="0">
                <a:solidFill>
                  <a:srgbClr val="FFFFFF"/>
                </a:solidFill>
                <a:latin typeface="Consolas" panose="020B0609020204030204" pitchFamily="49" charset="0"/>
              </a:rPr>
              <a:t>) ? </a:t>
            </a:r>
            <a:r>
              <a:rPr lang="en-US" sz="2400" b="1" i="1" dirty="0">
                <a:solidFill>
                  <a:srgbClr val="F7C527"/>
                </a:solidFill>
                <a:latin typeface="Consolas" panose="020B0609020204030204" pitchFamily="49" charset="0"/>
              </a:rPr>
              <a:t>index</a:t>
            </a:r>
            <a:r>
              <a:rPr lang="en-US" sz="2400" b="1" i="1" dirty="0">
                <a:solidFill>
                  <a:srgbClr val="FFFFFF"/>
                </a:solidFill>
                <a:latin typeface="Consolas" panose="020B0609020204030204" pitchFamily="49" charset="0"/>
              </a:rPr>
              <a:t> : </a:t>
            </a:r>
            <a:r>
              <a:rPr lang="en-US" sz="2400" b="1" i="1" dirty="0">
                <a:solidFill>
                  <a:srgbClr val="00A40F"/>
                </a:solidFill>
                <a:latin typeface="Consolas" panose="020B0609020204030204" pitchFamily="49" charset="0"/>
              </a:rPr>
              <a:t>"Not Found"</a:t>
            </a:r>
            <a:r>
              <a:rPr lang="en-US" sz="2400" b="1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27208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F56526-9472-419E-BA3E-36C40D2D13C0}"/>
                  </a:ext>
                </a:extLst>
              </p:cNvPr>
              <p:cNvSpPr/>
              <p:nvPr/>
            </p:nvSpPr>
            <p:spPr>
              <a:xfrm>
                <a:off x="2814579" y="894560"/>
                <a:ext cx="84672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 algn="l" rtl="1">
                  <a:buFont typeface="Courier New" panose="02070309020205020404" pitchFamily="49" charset="0"/>
                  <a:buChar char="o"/>
                </a:pPr>
                <a:r>
                  <a:rPr lang="he-IL" sz="2800" b="1" dirty="0">
                    <a:latin typeface="Abadi" panose="020B0604020202020204" pitchFamily="34" charset="0"/>
                  </a:rPr>
                  <a:t>נסמן ב-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he-IL" sz="2800" b="1" dirty="0">
                    <a:latin typeface="Abadi" panose="020B0604020202020204" pitchFamily="34" charset="0"/>
                  </a:rPr>
                  <a:t> את זמן ריצה של אלגוריתם חיפוש בינארי</a:t>
                </a:r>
                <a:endParaRPr lang="he-IL" sz="88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F56526-9472-419E-BA3E-36C40D2D1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579" y="894560"/>
                <a:ext cx="8467254" cy="523220"/>
              </a:xfrm>
              <a:prstGeom prst="rect">
                <a:avLst/>
              </a:prstGeom>
              <a:blipFill>
                <a:blip r:embed="rId2"/>
                <a:stretch>
                  <a:fillRect l="-1512" t="-12791" r="-360" b="-32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BB95362-2F50-4A52-8A8A-C86945A7FAF4}"/>
              </a:ext>
            </a:extLst>
          </p:cNvPr>
          <p:cNvSpPr/>
          <p:nvPr/>
        </p:nvSpPr>
        <p:spPr>
          <a:xfrm>
            <a:off x="5619628" y="247134"/>
            <a:ext cx="55755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e-IL" sz="3200" b="1" u="sng" dirty="0">
                <a:latin typeface="Abadi" panose="020B0604020202020204" pitchFamily="34" charset="0"/>
              </a:rPr>
              <a:t>ניתוח זמן ריצה של חיפוש בינארי</a:t>
            </a:r>
            <a:endParaRPr lang="he-IL" sz="9600" b="1" u="sng" dirty="0">
              <a:latin typeface="Abadi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78C49EC-AC15-4A52-8B0A-57448D07436F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16EF17-B5A3-444A-AFBD-6EC15AD4D6E6}"/>
              </a:ext>
            </a:extLst>
          </p:cNvPr>
          <p:cNvSpPr/>
          <p:nvPr/>
        </p:nvSpPr>
        <p:spPr>
          <a:xfrm>
            <a:off x="10330932" y="1530984"/>
            <a:ext cx="950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1"/>
            <a:r>
              <a:rPr lang="he-IL" sz="3200" b="1" dirty="0">
                <a:latin typeface="Abadi" panose="020B0604020202020204" pitchFamily="34" charset="0"/>
              </a:rPr>
              <a:t>ולכן:</a:t>
            </a:r>
            <a:endParaRPr lang="he-IL" sz="9600" b="1" dirty="0">
              <a:latin typeface="Abadi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C2DA652-6176-4F78-80EF-E030999CAE42}"/>
                  </a:ext>
                </a:extLst>
              </p:cNvPr>
              <p:cNvSpPr/>
              <p:nvPr/>
            </p:nvSpPr>
            <p:spPr>
              <a:xfrm>
                <a:off x="4221890" y="1978627"/>
                <a:ext cx="9032945" cy="854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he-IL" sz="28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C2DA652-6176-4F78-80EF-E030999CA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890" y="1978627"/>
                <a:ext cx="9032945" cy="854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4D6440-B52D-4A0B-B8AD-286F39A6BD5D}"/>
                  </a:ext>
                </a:extLst>
              </p:cNvPr>
              <p:cNvSpPr/>
              <p:nvPr/>
            </p:nvSpPr>
            <p:spPr>
              <a:xfrm>
                <a:off x="1644133" y="3103743"/>
                <a:ext cx="8287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1"/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3200" b="1" dirty="0">
                    <a:latin typeface="Abadi" panose="020B0604020202020204" pitchFamily="34" charset="0"/>
                  </a:rPr>
                  <a:t> מציין את כמות העבודה בכל שלב ברקורסיה</a:t>
                </a:r>
                <a:endParaRPr lang="he-IL" sz="96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4D6440-B52D-4A0B-B8AD-286F39A6B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133" y="3103743"/>
                <a:ext cx="8287846" cy="584775"/>
              </a:xfrm>
              <a:prstGeom prst="rect">
                <a:avLst/>
              </a:prstGeom>
              <a:blipFill>
                <a:blip r:embed="rId4"/>
                <a:stretch>
                  <a:fillRect l="-1913" t="-13542" b="-3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400E0E-009D-49FA-B295-58EA1E488BB8}"/>
              </a:ext>
            </a:extLst>
          </p:cNvPr>
          <p:cNvCxnSpPr>
            <a:cxnSpLocks/>
          </p:cNvCxnSpPr>
          <p:nvPr/>
        </p:nvCxnSpPr>
        <p:spPr>
          <a:xfrm>
            <a:off x="3116826" y="1696178"/>
            <a:ext cx="2389239" cy="5847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E473A6A-CB50-4B55-AF41-7B70C3890212}"/>
              </a:ext>
            </a:extLst>
          </p:cNvPr>
          <p:cNvSpPr/>
          <p:nvPr/>
        </p:nvSpPr>
        <p:spPr>
          <a:xfrm>
            <a:off x="1337187" y="1417780"/>
            <a:ext cx="1946787" cy="440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כמות תתי בעיות</a:t>
            </a:r>
          </a:p>
        </p:txBody>
      </p:sp>
    </p:spTree>
    <p:extLst>
      <p:ext uri="{BB962C8B-B14F-4D97-AF65-F5344CB8AC3E}">
        <p14:creationId xmlns:p14="http://schemas.microsoft.com/office/powerpoint/2010/main" val="28991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F56526-9472-419E-BA3E-36C40D2D13C0}"/>
                  </a:ext>
                </a:extLst>
              </p:cNvPr>
              <p:cNvSpPr/>
              <p:nvPr/>
            </p:nvSpPr>
            <p:spPr>
              <a:xfrm>
                <a:off x="4495895" y="1354857"/>
                <a:ext cx="284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8800" b="1" dirty="0">
                  <a:solidFill>
                    <a:srgbClr val="92D050"/>
                  </a:solidFill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F56526-9472-419E-BA3E-36C40D2D1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95" y="1354857"/>
                <a:ext cx="284052" cy="523220"/>
              </a:xfrm>
              <a:prstGeom prst="rect">
                <a:avLst/>
              </a:prstGeom>
              <a:blipFill>
                <a:blip r:embed="rId2"/>
                <a:stretch>
                  <a:fillRect r="-1956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BB95362-2F50-4A52-8A8A-C86945A7FAF4}"/>
              </a:ext>
            </a:extLst>
          </p:cNvPr>
          <p:cNvSpPr/>
          <p:nvPr/>
        </p:nvSpPr>
        <p:spPr>
          <a:xfrm>
            <a:off x="5619628" y="247134"/>
            <a:ext cx="55755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e-IL" sz="3200" b="1" u="sng" dirty="0">
                <a:latin typeface="Abadi" panose="020B0604020202020204" pitchFamily="34" charset="0"/>
              </a:rPr>
              <a:t>ניתוח זמן ריצה של חיפוש בינארי</a:t>
            </a:r>
            <a:endParaRPr lang="he-IL" sz="9600" b="1" u="sng" dirty="0">
              <a:latin typeface="Abadi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78C49EC-AC15-4A52-8B0A-57448D07436F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F08343-05EA-4E1D-ACD5-81B884F6BA03}"/>
              </a:ext>
            </a:extLst>
          </p:cNvPr>
          <p:cNvSpPr/>
          <p:nvPr/>
        </p:nvSpPr>
        <p:spPr>
          <a:xfrm>
            <a:off x="105773" y="871217"/>
            <a:ext cx="1131176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runBinarySearchRecursively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/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  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-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 } </a:t>
            </a:r>
            <a:r>
              <a:rPr lang="en-US" b="1" dirty="0">
                <a:latin typeface="Consolas" panose="020B0609020204030204" pitchFamily="49" charset="0"/>
              </a:rPr>
              <a:t>// </a:t>
            </a:r>
            <a:r>
              <a:rPr lang="he-IL" b="1" dirty="0">
                <a:latin typeface="Consolas" panose="020B0609020204030204" pitchFamily="49" charset="0"/>
              </a:rPr>
              <a:t>תנאי עצירה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 {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 } </a:t>
            </a:r>
            <a:r>
              <a:rPr lang="en-US" b="1" dirty="0">
                <a:latin typeface="Consolas" panose="020B0609020204030204" pitchFamily="49" charset="0"/>
              </a:rPr>
              <a:t>// </a:t>
            </a:r>
            <a:r>
              <a:rPr lang="he-IL" b="1" dirty="0">
                <a:latin typeface="Consolas" panose="020B0609020204030204" pitchFamily="49" charset="0"/>
              </a:rPr>
              <a:t>תנאי עצירה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{ //</a:t>
            </a:r>
            <a:r>
              <a:rPr lang="he-IL" b="1" dirty="0">
                <a:solidFill>
                  <a:srgbClr val="FFFFFF"/>
                </a:solidFill>
                <a:latin typeface="Consolas" panose="020B0609020204030204" pitchFamily="49" charset="0"/>
              </a:rPr>
              <a:t>חיפוש בצד שמאל </a:t>
            </a:r>
            <a:endParaRPr lang="en-US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runBinarySearchRecursively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-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} </a:t>
            </a:r>
          </a:p>
          <a:p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{ //</a:t>
            </a:r>
            <a:r>
              <a:rPr lang="he-IL" b="1" dirty="0">
                <a:solidFill>
                  <a:srgbClr val="FFFFFF"/>
                </a:solidFill>
                <a:latin typeface="Consolas" panose="020B0609020204030204" pitchFamily="49" charset="0"/>
              </a:rPr>
              <a:t> חיפוש בצד ימין </a:t>
            </a:r>
            <a:endParaRPr lang="en-US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runBinarySearchRecursively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e-IL" b="1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sortedArray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e-IL" dirty="0">
                <a:solidFill>
                  <a:srgbClr val="FFFFFF"/>
                </a:solidFill>
                <a:latin typeface="Consolas" panose="020B0609020204030204" pitchFamily="49" charset="0"/>
              </a:rPr>
              <a:t>  	{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5C1546-6513-4F44-8A20-65DBD686174B}"/>
                  </a:ext>
                </a:extLst>
              </p:cNvPr>
              <p:cNvSpPr/>
              <p:nvPr/>
            </p:nvSpPr>
            <p:spPr>
              <a:xfrm>
                <a:off x="6096000" y="1927966"/>
                <a:ext cx="284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8800" b="1" dirty="0">
                  <a:solidFill>
                    <a:srgbClr val="92D050"/>
                  </a:solidFill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5C1546-6513-4F44-8A20-65DBD6861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27966"/>
                <a:ext cx="284052" cy="523220"/>
              </a:xfrm>
              <a:prstGeom prst="rect">
                <a:avLst/>
              </a:prstGeom>
              <a:blipFill>
                <a:blip r:embed="rId3"/>
                <a:stretch>
                  <a:fillRect r="-1893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D89405-3FD8-42E5-9E98-B872D093A530}"/>
                  </a:ext>
                </a:extLst>
              </p:cNvPr>
              <p:cNvSpPr/>
              <p:nvPr/>
            </p:nvSpPr>
            <p:spPr>
              <a:xfrm>
                <a:off x="8756767" y="2451186"/>
                <a:ext cx="284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8800" b="1" dirty="0">
                  <a:solidFill>
                    <a:srgbClr val="92D050"/>
                  </a:solidFill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D89405-3FD8-42E5-9E98-B872D093A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767" y="2451186"/>
                <a:ext cx="284052" cy="523220"/>
              </a:xfrm>
              <a:prstGeom prst="rect">
                <a:avLst/>
              </a:prstGeom>
              <a:blipFill>
                <a:blip r:embed="rId4"/>
                <a:stretch>
                  <a:fillRect r="-1914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B38D4C-DF31-486C-88A0-A4CDF793B1D3}"/>
                  </a:ext>
                </a:extLst>
              </p:cNvPr>
              <p:cNvSpPr/>
              <p:nvPr/>
            </p:nvSpPr>
            <p:spPr>
              <a:xfrm>
                <a:off x="10076111" y="3261641"/>
                <a:ext cx="284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8800" b="1" dirty="0">
                  <a:solidFill>
                    <a:srgbClr val="92D050"/>
                  </a:solidFill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B38D4C-DF31-486C-88A0-A4CDF793B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111" y="3261641"/>
                <a:ext cx="284052" cy="523220"/>
              </a:xfrm>
              <a:prstGeom prst="rect">
                <a:avLst/>
              </a:prstGeom>
              <a:blipFill>
                <a:blip r:embed="rId5"/>
                <a:stretch>
                  <a:fillRect r="-1893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41A4C88-C13D-4163-9B37-A85A91C4C81C}"/>
                  </a:ext>
                </a:extLst>
              </p:cNvPr>
              <p:cNvSpPr/>
              <p:nvPr/>
            </p:nvSpPr>
            <p:spPr>
              <a:xfrm>
                <a:off x="10404545" y="4072095"/>
                <a:ext cx="284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8800" b="1" dirty="0">
                  <a:solidFill>
                    <a:srgbClr val="92D050"/>
                  </a:solidFill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41A4C88-C13D-4163-9B37-A85A91C4C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545" y="4072095"/>
                <a:ext cx="284052" cy="523220"/>
              </a:xfrm>
              <a:prstGeom prst="rect">
                <a:avLst/>
              </a:prstGeom>
              <a:blipFill>
                <a:blip r:embed="rId6"/>
                <a:stretch>
                  <a:fillRect r="-1956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EB36B49-626D-43FB-95C1-4116A546CF83}"/>
                  </a:ext>
                </a:extLst>
              </p:cNvPr>
              <p:cNvSpPr/>
              <p:nvPr/>
            </p:nvSpPr>
            <p:spPr>
              <a:xfrm>
                <a:off x="1766786" y="4595315"/>
                <a:ext cx="9032945" cy="23297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2800" b="1" dirty="0">
                    <a:latin typeface="Cambria Math" panose="02040503050406030204" pitchFamily="18" charset="0"/>
                  </a:rPr>
                  <a:t>ולכן:</a:t>
                </a:r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,      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2800" b="1" dirty="0">
                  <a:latin typeface="Abadi" panose="020B0604020202020204" pitchFamily="34" charset="0"/>
                </a:endParaRPr>
              </a:p>
              <a:p>
                <a:pPr algn="r" rtl="1"/>
                <a:endParaRPr lang="he-IL" sz="28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EB36B49-626D-43FB-95C1-4116A546C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86" y="4595315"/>
                <a:ext cx="9032945" cy="2329740"/>
              </a:xfrm>
              <a:prstGeom prst="rect">
                <a:avLst/>
              </a:prstGeom>
              <a:blipFill>
                <a:blip r:embed="rId7"/>
                <a:stretch>
                  <a:fillRect t="-2880" r="-13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3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B95362-2F50-4A52-8A8A-C86945A7FAF4}"/>
              </a:ext>
            </a:extLst>
          </p:cNvPr>
          <p:cNvSpPr/>
          <p:nvPr/>
        </p:nvSpPr>
        <p:spPr>
          <a:xfrm>
            <a:off x="5619628" y="247134"/>
            <a:ext cx="55755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e-IL" sz="3200" b="1" u="sng" dirty="0">
                <a:latin typeface="Abadi" panose="020B0604020202020204" pitchFamily="34" charset="0"/>
              </a:rPr>
              <a:t>ניתוח זמן ריצה של חיפוש בינארי</a:t>
            </a:r>
            <a:endParaRPr lang="he-IL" sz="9600" b="1" u="sng" dirty="0">
              <a:latin typeface="Abadi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78C49EC-AC15-4A52-8B0A-57448D07436F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693F144-36F7-4C87-95D6-BCAF67082E2D}"/>
                  </a:ext>
                </a:extLst>
              </p:cNvPr>
              <p:cNvSpPr/>
              <p:nvPr/>
            </p:nvSpPr>
            <p:spPr>
              <a:xfrm>
                <a:off x="379121" y="1450641"/>
                <a:ext cx="2591992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693F144-36F7-4C87-95D6-BCAF67082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1" y="1450641"/>
                <a:ext cx="2591992" cy="7454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7415A4-7D19-4041-8131-BC755D0516AC}"/>
                  </a:ext>
                </a:extLst>
              </p:cNvPr>
              <p:cNvSpPr/>
              <p:nvPr/>
            </p:nvSpPr>
            <p:spPr>
              <a:xfrm>
                <a:off x="1112206" y="2210773"/>
                <a:ext cx="4461606" cy="74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b="1" i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7415A4-7D19-4041-8131-BC755D051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06" y="2210773"/>
                <a:ext cx="4461606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6DEC38C-DE9C-4FB4-B85A-386F41DBE2B1}"/>
                  </a:ext>
                </a:extLst>
              </p:cNvPr>
              <p:cNvSpPr/>
              <p:nvPr/>
            </p:nvSpPr>
            <p:spPr>
              <a:xfrm>
                <a:off x="1181566" y="2960402"/>
                <a:ext cx="4645952" cy="74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b="1" i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6DEC38C-DE9C-4FB4-B85A-386F41DBE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66" y="2960402"/>
                <a:ext cx="4645952" cy="749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D5EB45-B85F-4A82-9262-7F7E061D462C}"/>
                  </a:ext>
                </a:extLst>
              </p:cNvPr>
              <p:cNvSpPr/>
              <p:nvPr/>
            </p:nvSpPr>
            <p:spPr>
              <a:xfrm>
                <a:off x="1250259" y="3964527"/>
                <a:ext cx="2406043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D5EB45-B85F-4A82-9262-7F7E061D4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59" y="3964527"/>
                <a:ext cx="2406043" cy="745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3CEB650-D757-4474-881D-4EC52563F6E7}"/>
                  </a:ext>
                </a:extLst>
              </p:cNvPr>
              <p:cNvSpPr/>
              <p:nvPr/>
            </p:nvSpPr>
            <p:spPr>
              <a:xfrm>
                <a:off x="1946411" y="3575632"/>
                <a:ext cx="506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3CEB650-D757-4474-881D-4EC52563F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411" y="3575632"/>
                <a:ext cx="5068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325B816-EA9F-4901-A93F-5589C1B5E04E}"/>
                  </a:ext>
                </a:extLst>
              </p:cNvPr>
              <p:cNvSpPr/>
              <p:nvPr/>
            </p:nvSpPr>
            <p:spPr>
              <a:xfrm>
                <a:off x="1181566" y="4110067"/>
                <a:ext cx="10563948" cy="95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2400" b="1" dirty="0">
                    <a:latin typeface="Abadi" panose="020B0604020202020204" pitchFamily="34" charset="0"/>
                  </a:rPr>
                  <a:t>נמצא את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he-IL" sz="2400" b="1" dirty="0">
                    <a:latin typeface="Abadi" panose="020B0604020202020204" pitchFamily="34" charset="0"/>
                  </a:rPr>
                  <a:t> עבורו נגיע לתנאי עצירה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he-IL" sz="2400" b="1" dirty="0">
                    <a:latin typeface="Abadi" panose="020B0604020202020204" pitchFamily="34" charset="0"/>
                  </a:rPr>
                  <a:t>)</a:t>
                </a:r>
              </a:p>
              <a:p>
                <a:pPr rtl="1"/>
                <a:endParaRPr lang="he-IL" sz="24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325B816-EA9F-4901-A93F-5589C1B5E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66" y="4110067"/>
                <a:ext cx="10563948" cy="952505"/>
              </a:xfrm>
              <a:prstGeom prst="rect">
                <a:avLst/>
              </a:prstGeom>
              <a:blipFill>
                <a:blip r:embed="rId7"/>
                <a:stretch>
                  <a:fillRect t="-641" r="-86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1772FC-5935-4D47-88AF-C92B829BEBE1}"/>
                  </a:ext>
                </a:extLst>
              </p:cNvPr>
              <p:cNvSpPr/>
              <p:nvPr/>
            </p:nvSpPr>
            <p:spPr>
              <a:xfrm>
                <a:off x="1524581" y="5835392"/>
                <a:ext cx="72689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(?)</m:t>
                      </m:r>
                    </m:oMath>
                  </m:oMathPara>
                </a14:m>
                <a:endParaRPr lang="en-US" sz="24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1772FC-5935-4D47-88AF-C92B829BE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581" y="5835392"/>
                <a:ext cx="7268913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84DF01-A454-486A-8D82-281370CBE4B9}"/>
                  </a:ext>
                </a:extLst>
              </p:cNvPr>
              <p:cNvSpPr/>
              <p:nvPr/>
            </p:nvSpPr>
            <p:spPr>
              <a:xfrm>
                <a:off x="3748979" y="4548533"/>
                <a:ext cx="4694041" cy="732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84DF01-A454-486A-8D82-281370CBE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979" y="4548533"/>
                <a:ext cx="4694041" cy="7325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E304B9-01A9-44D4-BCFF-F8286E1E93D5}"/>
                  </a:ext>
                </a:extLst>
              </p:cNvPr>
              <p:cNvSpPr/>
              <p:nvPr/>
            </p:nvSpPr>
            <p:spPr>
              <a:xfrm>
                <a:off x="1110879" y="5076305"/>
                <a:ext cx="1056394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2400" b="1" dirty="0">
                    <a:latin typeface="Abadi" panose="020B0604020202020204" pitchFamily="34" charset="0"/>
                  </a:rPr>
                  <a:t>נציב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2400" b="1" dirty="0">
                    <a:latin typeface="Abadi" panose="020B0604020202020204" pitchFamily="34" charset="0"/>
                  </a:rPr>
                  <a:t> ונקבל:</a:t>
                </a:r>
              </a:p>
              <a:p>
                <a:pPr rtl="1"/>
                <a:endParaRPr lang="he-IL" sz="24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E304B9-01A9-44D4-BCFF-F8286E1E9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879" y="5076305"/>
                <a:ext cx="10563948" cy="830997"/>
              </a:xfrm>
              <a:prstGeom prst="rect">
                <a:avLst/>
              </a:prstGeom>
              <a:blipFill>
                <a:blip r:embed="rId10"/>
                <a:stretch>
                  <a:fillRect t="-5147" r="-9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8416F4C-6777-404E-9907-4246CACEBA87}"/>
                  </a:ext>
                </a:extLst>
              </p:cNvPr>
              <p:cNvSpPr/>
              <p:nvPr/>
            </p:nvSpPr>
            <p:spPr>
              <a:xfrm>
                <a:off x="379121" y="176222"/>
                <a:ext cx="9032945" cy="157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     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2400" b="1" dirty="0">
                  <a:latin typeface="Abadi" panose="020B0604020202020204" pitchFamily="34" charset="0"/>
                </a:endParaRPr>
              </a:p>
              <a:p>
                <a:pPr algn="r" rtl="1"/>
                <a:endParaRPr lang="he-IL" sz="20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8416F4C-6777-404E-9907-4246CACEB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1" y="176222"/>
                <a:ext cx="9032945" cy="15792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1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465D6-A2BC-46CA-B490-341BDF9F75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E465D6-A2BC-46CA-B490-341BDF9F7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3CD7CE-C54C-41B9-BA19-3E2765BD52C9}"/>
                  </a:ext>
                </a:extLst>
              </p:cNvPr>
              <p:cNvSpPr/>
              <p:nvPr/>
            </p:nvSpPr>
            <p:spPr>
              <a:xfrm>
                <a:off x="-38100" y="2291834"/>
                <a:ext cx="12230100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𝒄</m:t>
                      </m:r>
                      <m:limUpp>
                        <m:limUp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/>
                                </m:r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lim>
                      </m:limUp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3CD7CE-C54C-41B9-BA19-3E2765BD5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" y="2291834"/>
                <a:ext cx="12230100" cy="956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D10866-468C-4CA6-9E73-553A72A67EF0}"/>
                  </a:ext>
                </a:extLst>
              </p:cNvPr>
              <p:cNvSpPr/>
              <p:nvPr/>
            </p:nvSpPr>
            <p:spPr>
              <a:xfrm>
                <a:off x="2491991" y="4316850"/>
                <a:ext cx="625575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1"/>
                <a:r>
                  <a:rPr lang="he-IL" sz="3200" b="1" dirty="0">
                    <a:latin typeface="Abadi" panose="020B0604020202020204" pitchFamily="34" charset="0"/>
                  </a:rPr>
                  <a:t>ולכן עבור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he-IL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he-IL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3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he-IL" sz="3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3200" b="1" dirty="0">
                    <a:latin typeface="Abadi" panose="020B0604020202020204" pitchFamily="34" charset="0"/>
                  </a:rPr>
                  <a:t> ו-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he-IL" sz="3200" b="1" dirty="0">
                    <a:latin typeface="Abadi" panose="020B0604020202020204" pitchFamily="34" charset="0"/>
                  </a:rPr>
                  <a:t> נקבל כי </a:t>
                </a:r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 rtl="1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𝒍𝒐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2800" b="1" dirty="0">
                    <a:latin typeface="Abadi" panose="020B0604020202020204" pitchFamily="34" charset="0"/>
                  </a:rPr>
                  <a:t>  </a:t>
                </a:r>
                <a:endParaRPr lang="en-US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D10866-468C-4CA6-9E73-553A72A67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991" y="4316850"/>
                <a:ext cx="6255750" cy="1015663"/>
              </a:xfrm>
              <a:prstGeom prst="rect">
                <a:avLst/>
              </a:prstGeom>
              <a:blipFill>
                <a:blip r:embed="rId4"/>
                <a:stretch>
                  <a:fillRect l="-1559" t="-7784" b="-155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6FE3D31-AD14-49FC-94B1-509D61884D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89" b="12500"/>
          <a:stretch/>
        </p:blipFill>
        <p:spPr>
          <a:xfrm>
            <a:off x="0" y="1295400"/>
            <a:ext cx="121920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9E9F4D-C551-4E13-9E98-8FB8F8D351B8}"/>
              </a:ext>
            </a:extLst>
          </p:cNvPr>
          <p:cNvSpPr/>
          <p:nvPr/>
        </p:nvSpPr>
        <p:spPr>
          <a:xfrm>
            <a:off x="95250" y="14716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main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{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};</a:t>
            </a:r>
          </a:p>
          <a:p>
            <a:pPr lvl="1"/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MergeSort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arr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9CF828"/>
                </a:solidFill>
                <a:latin typeface="Consolas" panose="020B0609020204030204" pitchFamily="49" charset="0"/>
              </a:rPr>
              <a:t>Arrays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.toString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arr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94C541-8D3C-4EDC-B375-BCA5C4852C64}"/>
              </a:ext>
            </a:extLst>
          </p:cNvPr>
          <p:cNvSpPr/>
          <p:nvPr/>
        </p:nvSpPr>
        <p:spPr>
          <a:xfrm>
            <a:off x="6391275" y="1471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nb-NO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nb-NO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F1C438"/>
                </a:solidFill>
                <a:latin typeface="Consolas" panose="020B0609020204030204" pitchFamily="49" charset="0"/>
              </a:rPr>
              <a:t>MergeSort</a:t>
            </a:r>
            <a:r>
              <a:rPr lang="nb-NO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b-NO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b-NO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nb-NO" b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nb-NO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MergeSort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i="1" dirty="0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-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E1398-509B-4D69-8F2C-D48CEE2D0502}"/>
              </a:ext>
            </a:extLst>
          </p:cNvPr>
          <p:cNvSpPr/>
          <p:nvPr/>
        </p:nvSpPr>
        <p:spPr>
          <a:xfrm>
            <a:off x="609600" y="2371725"/>
            <a:ext cx="105753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F1C438"/>
                </a:solidFill>
                <a:latin typeface="Consolas" panose="020B0609020204030204" pitchFamily="49" charset="0"/>
              </a:rPr>
              <a:t>MergeSort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sz="2400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sz="2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sz="2400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24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 = (</a:t>
            </a:r>
            <a:r>
              <a:rPr lang="en-US" sz="2400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sz="24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en-US" sz="2400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)/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2400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MergeSort</a:t>
            </a:r>
            <a:r>
              <a:rPr lang="en-US" sz="2400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sz="2400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400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sz="2400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400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sz="2400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a-DK" sz="2400" i="1" dirty="0">
                <a:solidFill>
                  <a:srgbClr val="FFFFFF"/>
                </a:solidFill>
                <a:latin typeface="Consolas" panose="020B0609020204030204" pitchFamily="49" charset="0"/>
              </a:rPr>
              <a:t>MergeSort(</a:t>
            </a:r>
            <a:r>
              <a:rPr lang="da-DK" sz="2400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da-DK" sz="2400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da-DK" sz="2400" i="1" dirty="0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da-DK" sz="2400" i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da-DK" sz="2400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a-DK" sz="2400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da-DK" sz="2400" i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da-DK" sz="2400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da-DK" sz="2400" i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2400" i="1" dirty="0">
                <a:solidFill>
                  <a:srgbClr val="FFFFFF"/>
                </a:solidFill>
                <a:latin typeface="Consolas" panose="020B0609020204030204" pitchFamily="49" charset="0"/>
              </a:rPr>
              <a:t>Merge(</a:t>
            </a:r>
            <a:r>
              <a:rPr lang="en-US" sz="2400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sz="2400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400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sz="2400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400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middle</a:t>
            </a:r>
            <a:r>
              <a:rPr lang="en-US" sz="2400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sz="2400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sz="2400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he-IL" sz="24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15144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A4CA20-3E2B-4289-8729-C7B06493829E}"/>
              </a:ext>
            </a:extLst>
          </p:cNvPr>
          <p:cNvSpPr/>
          <p:nvPr/>
        </p:nvSpPr>
        <p:spPr>
          <a:xfrm>
            <a:off x="1200150" y="203418"/>
            <a:ext cx="104965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Merge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temp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-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en-US" b="1" dirty="0">
                <a:solidFill>
                  <a:srgbClr val="666666"/>
                </a:solidFill>
                <a:latin typeface="Consolas" panose="020B0609020204030204" pitchFamily="49" charset="0"/>
              </a:rPr>
              <a:t>// The Running Pointer for merged array</a:t>
            </a:r>
          </a:p>
          <a:p>
            <a:pPr lvl="1"/>
            <a:r>
              <a:rPr lang="da-DK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( </a:t>
            </a:r>
            <a:r>
              <a:rPr lang="da-DK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da-DK" b="1" dirty="0">
                <a:solidFill>
                  <a:srgbClr val="069609"/>
                </a:solidFill>
                <a:latin typeface="Consolas" panose="020B0609020204030204" pitchFamily="49" charset="0"/>
              </a:rPr>
              <a:t>middle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 &amp;&amp; </a:t>
            </a:r>
            <a:r>
              <a:rPr lang="da-DK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da-DK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temp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++] 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++];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temp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++] 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++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he-IL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middle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	temp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++];</a:t>
            </a:r>
          </a:p>
          <a:p>
            <a:pPr lvl="1"/>
            <a:endParaRPr lang="he-IL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	temp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++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endParaRPr lang="he-IL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Copy The array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temp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&amp;&amp;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	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++] = 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temp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++];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pic>
        <p:nvPicPr>
          <p:cNvPr id="2" name="Picture 6" descr="×ª××¦××ª ×ª××× × ×¢×××¨ âªMerge 2 arrays gifâ¬â">
            <a:extLst>
              <a:ext uri="{FF2B5EF4-FFF2-40B4-BE49-F238E27FC236}">
                <a16:creationId xmlns:a16="http://schemas.microsoft.com/office/drawing/2014/main" id="{72D0C3F3-05BD-CB94-20AB-AF35632ED9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32" y="2992837"/>
            <a:ext cx="6416708" cy="209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4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9B7805-4425-46CD-960E-81529344683F}"/>
              </a:ext>
            </a:extLst>
          </p:cNvPr>
          <p:cNvSpPr/>
          <p:nvPr/>
        </p:nvSpPr>
        <p:spPr>
          <a:xfrm>
            <a:off x="1219200" y="2395506"/>
            <a:ext cx="101536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999999"/>
                </a:solidFill>
                <a:latin typeface="Consolas" panose="020B0609020204030204" pitchFamily="49" charset="0"/>
              </a:rPr>
              <a:t>T(n) = T(n/2) + T(n/2) + O(n)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875485-7D05-403A-A57C-471ED5263A56}"/>
              </a:ext>
            </a:extLst>
          </p:cNvPr>
          <p:cNvSpPr/>
          <p:nvPr/>
        </p:nvSpPr>
        <p:spPr>
          <a:xfrm>
            <a:off x="1638358" y="3136372"/>
            <a:ext cx="55720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מיון התת מערך השמאלי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F34A9-FFCC-44C1-A5AA-B7E32CC346FD}"/>
              </a:ext>
            </a:extLst>
          </p:cNvPr>
          <p:cNvSpPr/>
          <p:nvPr/>
        </p:nvSpPr>
        <p:spPr>
          <a:xfrm>
            <a:off x="4657783" y="3150660"/>
            <a:ext cx="55720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מיון התת מערך הימני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A8C91-30EA-4424-A192-8F681F9EA140}"/>
              </a:ext>
            </a:extLst>
          </p:cNvPr>
          <p:cNvSpPr/>
          <p:nvPr/>
        </p:nvSpPr>
        <p:spPr>
          <a:xfrm>
            <a:off x="6896100" y="2080586"/>
            <a:ext cx="55720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מיזוג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77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84D4C6-0091-44CE-B7DF-5BA35118ED5C}"/>
                  </a:ext>
                </a:extLst>
              </p:cNvPr>
              <p:cNvSpPr/>
              <p:nvPr/>
            </p:nvSpPr>
            <p:spPr>
              <a:xfrm>
                <a:off x="5880100" y="2730500"/>
                <a:ext cx="5998453" cy="2514600"/>
              </a:xfrm>
              <a:prstGeom prst="roundRect">
                <a:avLst>
                  <a:gd name="adj" fmla="val 301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1"/>
                <a:r>
                  <a:rPr lang="en-US" sz="3200" b="1" u="sng" dirty="0"/>
                  <a:t>Merge</a:t>
                </a:r>
                <a:endParaRPr lang="en-US" sz="2000" b="1" u="sng" dirty="0"/>
              </a:p>
              <a:p>
                <a:pPr algn="r" rtl="1"/>
                <a:r>
                  <a:rPr lang="he-IL" sz="2000" dirty="0"/>
                  <a:t>בהינתן מערך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he-IL" sz="2000" dirty="0"/>
                  <a:t> </a:t>
                </a:r>
                <a:r>
                  <a:rPr lang="he-IL" sz="2000" b="1" u="sng" dirty="0"/>
                  <a:t>ממויין</a:t>
                </a:r>
                <a:r>
                  <a:rPr lang="he-IL" sz="2000" dirty="0"/>
                  <a:t> בגודל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he-IL" sz="2000" dirty="0"/>
              </a:p>
              <a:p>
                <a:pPr algn="r" rtl="1"/>
                <a:r>
                  <a:rPr lang="he-IL" sz="2000" dirty="0"/>
                  <a:t>ומערך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he-IL" sz="2000" dirty="0"/>
                  <a:t> </a:t>
                </a:r>
                <a:r>
                  <a:rPr lang="he-IL" sz="2000" b="1" u="sng" dirty="0"/>
                  <a:t>ממויין</a:t>
                </a:r>
                <a:r>
                  <a:rPr lang="he-IL" sz="2000" dirty="0"/>
                  <a:t> בגודל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he-IL" sz="2000" dirty="0"/>
              </a:p>
              <a:p>
                <a:pPr algn="ctr" rtl="1"/>
                <a:r>
                  <a:rPr lang="he-IL" sz="2000" dirty="0"/>
                  <a:t>ניתן למיין למערך חדש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he-IL" sz="2000" dirty="0"/>
                  <a:t> בגודל 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he-IL" sz="2000" b="1" u="sng" dirty="0"/>
                  <a:t>ממויין</a:t>
                </a:r>
                <a:r>
                  <a:rPr lang="he-IL" sz="2000" dirty="0"/>
                  <a:t> בסיבוכיות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3200" dirty="0"/>
              </a:p>
              <a:p>
                <a:pPr algn="r" rtl="1"/>
                <a:endParaRPr lang="he-IL" sz="2000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A84D4C6-0091-44CE-B7DF-5BA35118E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2730500"/>
                <a:ext cx="5998453" cy="2514600"/>
              </a:xfrm>
              <a:prstGeom prst="roundRect">
                <a:avLst>
                  <a:gd name="adj" fmla="val 3012"/>
                </a:avLst>
              </a:prstGeom>
              <a:blipFill>
                <a:blip r:embed="rId2"/>
                <a:stretch>
                  <a:fillRect l="-1318" r="-6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2">
            <a:extLst>
              <a:ext uri="{FF2B5EF4-FFF2-40B4-BE49-F238E27FC236}">
                <a16:creationId xmlns:a16="http://schemas.microsoft.com/office/drawing/2014/main" id="{190F3266-79CE-44B7-9A6C-66EC33CBBE67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pic>
        <p:nvPicPr>
          <p:cNvPr id="6" name="Picture 6" descr="×ª××¦××ª ×ª××× × ×¢×××¨ âªMerge 2 arrays gifâ¬â">
            <a:extLst>
              <a:ext uri="{FF2B5EF4-FFF2-40B4-BE49-F238E27FC236}">
                <a16:creationId xmlns:a16="http://schemas.microsoft.com/office/drawing/2014/main" id="{2085B065-F833-4A9B-883F-783BC02E8B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96" y="781236"/>
            <a:ext cx="3525519" cy="115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4DA928-8FD1-4903-AF32-10BA82C207BF}"/>
              </a:ext>
            </a:extLst>
          </p:cNvPr>
          <p:cNvSpPr/>
          <p:nvPr/>
        </p:nvSpPr>
        <p:spPr>
          <a:xfrm>
            <a:off x="214688" y="341787"/>
            <a:ext cx="79820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Merge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sortedB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+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sortedB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&amp;&amp;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sortedB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sortedB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++] 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++];</a:t>
            </a:r>
          </a:p>
          <a:p>
            <a:pPr lvl="2"/>
            <a:r>
              <a:rPr lang="da-DK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da-DK" b="1" dirty="0">
                <a:solidFill>
                  <a:srgbClr val="F7C527"/>
                </a:solidFill>
                <a:latin typeface="Consolas" panose="020B0609020204030204" pitchFamily="49" charset="0"/>
              </a:rPr>
              <a:t>C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da-DK" b="1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++] = </a:t>
            </a:r>
            <a:r>
              <a:rPr lang="da-DK" b="1" dirty="0">
                <a:solidFill>
                  <a:srgbClr val="069609"/>
                </a:solidFill>
                <a:latin typeface="Consolas" panose="020B0609020204030204" pitchFamily="49" charset="0"/>
              </a:rPr>
              <a:t>sortedB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da-DK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da-DK" b="1" dirty="0">
                <a:solidFill>
                  <a:srgbClr val="FFFFFF"/>
                </a:solidFill>
                <a:latin typeface="Consolas" panose="020B0609020204030204" pitchFamily="49" charset="0"/>
              </a:rPr>
              <a:t>++];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sortedA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++];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sortedB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	C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F7C527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sortedB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++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5513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CB2-03BA-4928-8F73-D0F94BEE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Sort </a:t>
            </a:r>
            <a:r>
              <a:rPr lang="he-IL" dirty="0"/>
              <a:t> - </a:t>
            </a:r>
            <a:r>
              <a:rPr lang="he-IL" dirty="0">
                <a:cs typeface="+mn-cs"/>
              </a:rPr>
              <a:t>מיון מהיר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6A789A-FD47-476E-934A-BBDB846A595B}"/>
              </a:ext>
            </a:extLst>
          </p:cNvPr>
          <p:cNvSpPr txBox="1">
            <a:spLocks/>
          </p:cNvSpPr>
          <p:nvPr/>
        </p:nvSpPr>
        <p:spPr>
          <a:xfrm>
            <a:off x="626807" y="11202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partition</a:t>
            </a:r>
            <a:endParaRPr lang="he-IL" dirty="0">
              <a:solidFill>
                <a:srgbClr val="FFFF00"/>
              </a:solidFill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D5935-BB2E-4398-8B69-D7F01DDAFA73}"/>
                  </a:ext>
                </a:extLst>
              </p:cNvPr>
              <p:cNvSpPr/>
              <p:nvPr/>
            </p:nvSpPr>
            <p:spPr>
              <a:xfrm>
                <a:off x="0" y="2276039"/>
                <a:ext cx="9554239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3600" b="1" u="sng" dirty="0"/>
                  <a:t>מטרה:</a:t>
                </a:r>
                <a:r>
                  <a:rPr lang="he-IL" sz="3600" b="1" dirty="0"/>
                  <a:t> </a:t>
                </a:r>
                <a:r>
                  <a:rPr lang="he-IL" sz="3600" dirty="0"/>
                  <a:t>בהינתן מערך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he-IL" sz="3600" dirty="0"/>
                  <a:t> ואיבר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he-IL" sz="3600" dirty="0"/>
                  <a:t> </a:t>
                </a:r>
              </a:p>
              <a:p>
                <a:pPr algn="r" rtl="1"/>
                <a:r>
                  <a:rPr lang="he-IL" sz="3600" dirty="0"/>
                  <a:t>לשים את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3600" dirty="0"/>
                  <a:t> במקום הנכון </a:t>
                </a:r>
                <a:r>
                  <a:rPr lang="he-IL" sz="3600" b="1" u="sng" dirty="0"/>
                  <a:t>במערך ממויין</a:t>
                </a:r>
                <a:endParaRPr lang="he-IL" sz="3600" b="1" dirty="0"/>
              </a:p>
              <a:p>
                <a:pPr algn="r" rtl="1"/>
                <a:r>
                  <a:rPr lang="he-IL" sz="3600" dirty="0"/>
                  <a:t>ואת כל האיברים שקטנים מ-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he-IL" sz="3600" dirty="0"/>
                  <a:t> לפני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he-IL" sz="3600" dirty="0"/>
              </a:p>
              <a:p>
                <a:pPr algn="r" rtl="1"/>
                <a:r>
                  <a:rPr lang="he-IL" sz="3600" dirty="0"/>
                  <a:t>ואת כל האיברים שגדולים מ-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he-IL" sz="3600" dirty="0"/>
                  <a:t> אחרי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he-IL" sz="3600" dirty="0"/>
              </a:p>
              <a:p>
                <a:pPr algn="r" rtl="1"/>
                <a:endParaRPr lang="he-IL" sz="3600" dirty="0"/>
              </a:p>
              <a:p>
                <a:pPr algn="r" rtl="1"/>
                <a:r>
                  <a:rPr lang="he-IL" sz="3600" b="1" dirty="0"/>
                  <a:t>כל זה אמור להתבצע בזמן לינארי</a:t>
                </a:r>
              </a:p>
              <a:p>
                <a:pPr algn="r" rtl="1"/>
                <a:endParaRPr lang="he-IL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D5935-BB2E-4398-8B69-D7F01DDAF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6039"/>
                <a:ext cx="9554239" cy="3970318"/>
              </a:xfrm>
              <a:prstGeom prst="rect">
                <a:avLst/>
              </a:prstGeom>
              <a:blipFill>
                <a:blip r:embed="rId2"/>
                <a:stretch>
                  <a:fillRect t="-2301" r="-19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76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3191B3-7462-DC1A-F6A4-031DA9E6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6" t="28772" r="37473" b="21263"/>
          <a:stretch/>
        </p:blipFill>
        <p:spPr>
          <a:xfrm>
            <a:off x="124451" y="1144028"/>
            <a:ext cx="6105227" cy="50900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D85680-BF3E-B0F8-7AAD-E4A1D6B3C22F}"/>
              </a:ext>
            </a:extLst>
          </p:cNvPr>
          <p:cNvSpPr/>
          <p:nvPr/>
        </p:nvSpPr>
        <p:spPr>
          <a:xfrm>
            <a:off x="3503420" y="-6527"/>
            <a:ext cx="48413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e-IL" sz="3200" b="1" u="sng" dirty="0">
                <a:latin typeface="Abadi" panose="020B0604020202020204" pitchFamily="34" charset="0"/>
              </a:rPr>
              <a:t>תיקון שקף מתרגול קודם</a:t>
            </a:r>
            <a:endParaRPr lang="en-US" sz="3200" b="1" u="sng" dirty="0">
              <a:latin typeface="Abadi" panose="020B0604020202020204" pitchFamily="34" charset="0"/>
            </a:endParaRPr>
          </a:p>
          <a:p>
            <a:pPr algn="ctr"/>
            <a:r>
              <a:rPr lang="he-IL" sz="3200" b="1" u="sng" dirty="0">
                <a:latin typeface="Abadi" panose="020B0604020202020204" pitchFamily="34" charset="0"/>
              </a:rPr>
              <a:t>חיפוש בינארי ללא אינדקסים</a:t>
            </a:r>
            <a:endParaRPr lang="en-US" sz="3200" b="1" u="sng" dirty="0">
              <a:latin typeface="Abadi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2F5563B-0E14-91A2-6D7A-9E09499015A0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33DB47-4C95-1F7E-FB02-21399407EBAA}"/>
                  </a:ext>
                </a:extLst>
              </p:cNvPr>
              <p:cNvSpPr/>
              <p:nvPr/>
            </p:nvSpPr>
            <p:spPr>
              <a:xfrm>
                <a:off x="7876337" y="1430775"/>
                <a:ext cx="4191212" cy="12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he-IL" sz="2800" b="1" dirty="0">
                    <a:latin typeface="Abadi" panose="020B0604020202020204" pitchFamily="34" charset="0"/>
                  </a:rPr>
                  <a:t>סיבוכיות: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33DB47-4C95-1F7E-FB02-21399407E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37" y="1430775"/>
                <a:ext cx="4191212" cy="1285160"/>
              </a:xfrm>
              <a:prstGeom prst="rect">
                <a:avLst/>
              </a:prstGeom>
              <a:blipFill>
                <a:blip r:embed="rId3"/>
                <a:stretch>
                  <a:fillRect t="-521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45CB86-7911-1554-2EC2-A7E49AB0FFEA}"/>
                  </a:ext>
                </a:extLst>
              </p:cNvPr>
              <p:cNvSpPr/>
              <p:nvPr/>
            </p:nvSpPr>
            <p:spPr>
              <a:xfrm>
                <a:off x="8187560" y="2715935"/>
                <a:ext cx="336199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IL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4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sz="2800" b="1" dirty="0">
                  <a:latin typeface="Abadi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45CB86-7911-1554-2EC2-A7E49AB0F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560" y="2715935"/>
                <a:ext cx="336199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BCA62C7-15FD-158F-E47B-99ACC8A9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8736" t="29664" r="35500" b="30525"/>
          <a:stretch/>
        </p:blipFill>
        <p:spPr>
          <a:xfrm>
            <a:off x="274519" y="2589195"/>
            <a:ext cx="5821481" cy="3644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EE6CFD-84B5-C385-22AF-DEE1BB294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678" y="3504289"/>
            <a:ext cx="5821481" cy="20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8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CB2-03BA-4928-8F73-D0F94BEE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Sort </a:t>
            </a:r>
            <a:r>
              <a:rPr lang="he-IL" dirty="0"/>
              <a:t> - </a:t>
            </a:r>
            <a:r>
              <a:rPr lang="he-IL" dirty="0">
                <a:cs typeface="+mn-cs"/>
              </a:rPr>
              <a:t>מיון מהיר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BB926F-3AFC-4F27-8E5D-E6E762E6479F}"/>
              </a:ext>
            </a:extLst>
          </p:cNvPr>
          <p:cNvSpPr txBox="1">
            <a:spLocks/>
          </p:cNvSpPr>
          <p:nvPr/>
        </p:nvSpPr>
        <p:spPr>
          <a:xfrm>
            <a:off x="626807" y="11202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partition</a:t>
            </a:r>
            <a:endParaRPr lang="he-IL" dirty="0">
              <a:solidFill>
                <a:srgbClr val="FFFF00"/>
              </a:solidFill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7F9BF1B0-1D39-4913-9C62-5366040EDA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0314" y="2260688"/>
                <a:ext cx="12543115" cy="32530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1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742950" indent="-742950" rtl="0">
                  <a:buAutoNum type="arabicPeriod"/>
                </a:pPr>
                <a:r>
                  <a:rPr lang="en-US" sz="3200" dirty="0">
                    <a:cs typeface="+mn-cs"/>
                  </a:rPr>
                  <a:t>Pick a pivot point </a:t>
                </a:r>
              </a:p>
              <a:p>
                <a:pPr marL="742950" indent="-742950" rtl="0">
                  <a:buAutoNum type="arabicPeriod"/>
                </a:pPr>
                <a:r>
                  <a:rPr lang="en-US" sz="3200" dirty="0">
                    <a:cs typeface="+mn-cs"/>
                  </a:rPr>
                  <a:t>Repeat </a:t>
                </a:r>
                <a:r>
                  <a:rPr lang="en-US" sz="3200" b="1" dirty="0">
                    <a:cs typeface="+mn-cs"/>
                  </a:rPr>
                  <a:t>while</a:t>
                </a:r>
                <a:r>
                  <a:rPr lang="en-US" sz="3200" dirty="0">
                    <a:cs typeface="+mn-cs"/>
                  </a:rPr>
                  <a:t> low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+mn-cs"/>
                      </a:rPr>
                      <m:t>≤</m:t>
                    </m:r>
                  </m:oMath>
                </a14:m>
                <a:r>
                  <a:rPr lang="en-US" sz="3200" dirty="0">
                    <a:cs typeface="+mn-cs"/>
                  </a:rPr>
                  <a:t> high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cs typeface="+mn-cs"/>
                      </a:rPr>
                      <m:t> :</m:t>
                    </m:r>
                  </m:oMath>
                </a14:m>
                <a:endParaRPr lang="en-US" sz="3200" dirty="0">
                  <a:cs typeface="+mn-cs"/>
                </a:endParaRPr>
              </a:p>
              <a:p>
                <a:pPr marL="742950" indent="-742950" rtl="0">
                  <a:buAutoNum type="arabicPeriod"/>
                </a:pPr>
                <a:r>
                  <a:rPr lang="en-US" sz="3200" dirty="0">
                    <a:cs typeface="+mn-cs"/>
                  </a:rPr>
                  <a:t>             low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+mn-cs"/>
                      </a:rPr>
                      <m:t>←</m:t>
                    </m:r>
                  </m:oMath>
                </a14:m>
                <a:r>
                  <a:rPr lang="en-US" sz="3200" dirty="0">
                    <a:cs typeface="+mn-cs"/>
                  </a:rPr>
                  <a:t> the </a:t>
                </a:r>
                <a:r>
                  <a:rPr lang="en-US" sz="3200" b="1" u="sng" dirty="0">
                    <a:cs typeface="+mn-cs"/>
                  </a:rPr>
                  <a:t>first</a:t>
                </a:r>
                <a:r>
                  <a:rPr lang="en-US" sz="3200" dirty="0">
                    <a:cs typeface="+mn-cs"/>
                  </a:rPr>
                  <a:t> element that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+mn-cs"/>
                      </a:rPr>
                      <m:t>≥</m:t>
                    </m:r>
                  </m:oMath>
                </a14:m>
                <a:r>
                  <a:rPr lang="en-US" sz="3200" dirty="0">
                    <a:cs typeface="+mn-cs"/>
                  </a:rPr>
                  <a:t> than pivot</a:t>
                </a:r>
              </a:p>
              <a:p>
                <a:pPr marL="742950" indent="-742950" rtl="0">
                  <a:buAutoNum type="arabicPeriod"/>
                </a:pPr>
                <a:r>
                  <a:rPr lang="en-US" sz="3200" dirty="0"/>
                  <a:t>             high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3200" dirty="0"/>
                  <a:t> the </a:t>
                </a:r>
                <a:r>
                  <a:rPr lang="en-US" sz="3200" b="1" u="sng" dirty="0"/>
                  <a:t>first</a:t>
                </a:r>
                <a:r>
                  <a:rPr lang="en-US" sz="3200" dirty="0"/>
                  <a:t> element that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3200" dirty="0"/>
                  <a:t> than pivot</a:t>
                </a:r>
              </a:p>
              <a:p>
                <a:pPr marL="742950" indent="-742950" rtl="0">
                  <a:buFontTx/>
                  <a:buAutoNum type="arabicPeriod"/>
                </a:pPr>
                <a:r>
                  <a:rPr lang="en-US" sz="3200" dirty="0"/>
                  <a:t>             Swap the high with low</a:t>
                </a:r>
              </a:p>
              <a:p>
                <a:pPr marL="742950" indent="-742950" rtl="0">
                  <a:buFontTx/>
                  <a:buAutoNum type="arabicPeriod"/>
                </a:pPr>
                <a:r>
                  <a:rPr lang="en-US" sz="3200" dirty="0"/>
                  <a:t>Swap high with pivot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7F9BF1B0-1D39-4913-9C62-5366040E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314" y="2260688"/>
                <a:ext cx="12543115" cy="3253060"/>
              </a:xfrm>
              <a:prstGeom prst="rect">
                <a:avLst/>
              </a:prstGeom>
              <a:blipFill>
                <a:blip r:embed="rId2"/>
                <a:stretch>
                  <a:fillRect l="-12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6707F8-CC62-44D6-A271-3C6520AD86E9}"/>
              </a:ext>
            </a:extLst>
          </p:cNvPr>
          <p:cNvSpPr/>
          <p:nvPr/>
        </p:nvSpPr>
        <p:spPr>
          <a:xfrm>
            <a:off x="5028532" y="2492554"/>
            <a:ext cx="1020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2676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CB2-03BA-4928-8F73-D0F94BEE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Sort </a:t>
            </a:r>
            <a:r>
              <a:rPr lang="he-IL" dirty="0"/>
              <a:t> - </a:t>
            </a:r>
            <a:r>
              <a:rPr lang="he-IL" dirty="0">
                <a:cs typeface="+mn-cs"/>
              </a:rPr>
              <a:t>מיון מהיר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BB926F-3AFC-4F27-8E5D-E6E762E6479F}"/>
              </a:ext>
            </a:extLst>
          </p:cNvPr>
          <p:cNvSpPr txBox="1">
            <a:spLocks/>
          </p:cNvSpPr>
          <p:nvPr/>
        </p:nvSpPr>
        <p:spPr>
          <a:xfrm>
            <a:off x="626807" y="11202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partition</a:t>
            </a:r>
            <a:endParaRPr lang="he-IL" dirty="0">
              <a:solidFill>
                <a:srgbClr val="FFFF00"/>
              </a:solidFill>
              <a:cs typeface="+mn-cs"/>
            </a:endParaRPr>
          </a:p>
        </p:txBody>
      </p:sp>
      <p:pic>
        <p:nvPicPr>
          <p:cNvPr id="29700" name="Picture 4" descr="×ª××× × ×§×©××¨×">
            <a:extLst>
              <a:ext uri="{FF2B5EF4-FFF2-40B4-BE49-F238E27FC236}">
                <a16:creationId xmlns:a16="http://schemas.microsoft.com/office/drawing/2014/main" id="{F9CEA37F-9CC9-4B11-B106-091AD3EC41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554" y="2445774"/>
            <a:ext cx="8885903" cy="355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88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CB2-03BA-4928-8F73-D0F94BEE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7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Quick Sort </a:t>
            </a:r>
            <a:r>
              <a:rPr lang="he-IL" dirty="0"/>
              <a:t> - </a:t>
            </a:r>
            <a:r>
              <a:rPr lang="he-IL" dirty="0">
                <a:cs typeface="+mn-cs"/>
              </a:rPr>
              <a:t>מיון מהיר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2D1350-BE78-43FC-8319-0CBEAD5FA932}"/>
              </a:ext>
            </a:extLst>
          </p:cNvPr>
          <p:cNvSpPr/>
          <p:nvPr/>
        </p:nvSpPr>
        <p:spPr>
          <a:xfrm>
            <a:off x="355600" y="13736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main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CF828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{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3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};</a:t>
            </a:r>
          </a:p>
          <a:p>
            <a:pPr lvl="1"/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QuickSort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arr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F828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80FF0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println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9CF828"/>
                </a:solidFill>
                <a:latin typeface="Consolas" panose="020B0609020204030204" pitchFamily="49" charset="0"/>
              </a:rPr>
              <a:t>Arrays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.toString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arr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C4A45-4F20-4982-B92D-3E3487CE7EBE}"/>
              </a:ext>
            </a:extLst>
          </p:cNvPr>
          <p:cNvSpPr/>
          <p:nvPr/>
        </p:nvSpPr>
        <p:spPr>
          <a:xfrm>
            <a:off x="6372942" y="14303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 err="1">
                <a:solidFill>
                  <a:srgbClr val="F1C438"/>
                </a:solidFill>
                <a:latin typeface="Consolas" panose="020B0609020204030204" pitchFamily="49" charset="0"/>
              </a:rPr>
              <a:t>QuickSort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u="sng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QuickSort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i="1" dirty="0">
                <a:solidFill>
                  <a:srgbClr val="C38705"/>
                </a:solidFill>
                <a:latin typeface="Consolas" panose="020B0609020204030204" pitchFamily="49" charset="0"/>
              </a:rPr>
              <a:t>length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-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37E98-91C1-42AA-B516-6426C611D21C}"/>
              </a:ext>
            </a:extLst>
          </p:cNvPr>
          <p:cNvSpPr/>
          <p:nvPr/>
        </p:nvSpPr>
        <p:spPr>
          <a:xfrm>
            <a:off x="2099733" y="3383731"/>
            <a:ext cx="92540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 err="1">
                <a:solidFill>
                  <a:srgbClr val="F1C438"/>
                </a:solidFill>
                <a:latin typeface="Consolas" panose="020B0609020204030204" pitchFamily="49" charset="0"/>
              </a:rPr>
              <a:t>QuickSort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u="sng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u="sng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u="sng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u="sng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he-IL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Partition(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QuickSort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-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QuickSort(</a:t>
            </a:r>
            <a:r>
              <a:rPr lang="da-DK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da-DK" i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da-DK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da-DK" i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e-IL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2749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A5552-1CAE-44BD-B4B6-39309F61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26" y="2511425"/>
            <a:ext cx="8610600" cy="3981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319FC4-1350-491C-95F1-448D4716C531}"/>
              </a:ext>
            </a:extLst>
          </p:cNvPr>
          <p:cNvSpPr/>
          <p:nvPr/>
        </p:nvSpPr>
        <p:spPr>
          <a:xfrm>
            <a:off x="7248211" y="6361558"/>
            <a:ext cx="4943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https://www.youtube.com/watch?v=SLauY6PpjW4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DD3054-BD99-42AF-B7BC-9410460672F0}"/>
              </a:ext>
            </a:extLst>
          </p:cNvPr>
          <p:cNvSpPr/>
          <p:nvPr/>
        </p:nvSpPr>
        <p:spPr>
          <a:xfrm>
            <a:off x="2164326" y="227589"/>
            <a:ext cx="92540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 err="1">
                <a:solidFill>
                  <a:srgbClr val="F1C438"/>
                </a:solidFill>
                <a:latin typeface="Consolas" panose="020B0609020204030204" pitchFamily="49" charset="0"/>
              </a:rPr>
              <a:t>QuickSort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u="sng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u="sng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u="sng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u="sng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he-IL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Partition(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QuickSort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-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QuickSort(</a:t>
            </a:r>
            <a:r>
              <a:rPr lang="da-DK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da-DK" i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da-DK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da-DK" i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e-IL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60017-9293-42BB-A618-9FE872C3D162}"/>
              </a:ext>
            </a:extLst>
          </p:cNvPr>
          <p:cNvSpPr/>
          <p:nvPr/>
        </p:nvSpPr>
        <p:spPr>
          <a:xfrm>
            <a:off x="7111916" y="2458076"/>
            <a:ext cx="273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/>
              <a:t>דוגמת ריצה של האלגוריתם</a:t>
            </a:r>
            <a:endParaRPr lang="he-IL" b="1" u="sng" dirty="0"/>
          </a:p>
        </p:txBody>
      </p:sp>
    </p:spTree>
    <p:extLst>
      <p:ext uri="{BB962C8B-B14F-4D97-AF65-F5344CB8AC3E}">
        <p14:creationId xmlns:p14="http://schemas.microsoft.com/office/powerpoint/2010/main" val="151275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E544B-A8A7-464B-A1FC-1611BF2C893B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&gt;=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67CC4-C382-4B9C-BA3D-3390F7D8B6C0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636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E544B-A8A7-464B-A1FC-1611BF2C893B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&gt;=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6F928-4097-48FA-BA7C-1CC922C0B3DA}"/>
              </a:ext>
            </a:extLst>
          </p:cNvPr>
          <p:cNvSpPr/>
          <p:nvPr/>
        </p:nvSpPr>
        <p:spPr>
          <a:xfrm>
            <a:off x="7562201" y="4190998"/>
            <a:ext cx="52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3B7B-A797-4B63-A3CC-069D2C8BB220}"/>
              </a:ext>
            </a:extLst>
          </p:cNvPr>
          <p:cNvSpPr/>
          <p:nvPr/>
        </p:nvSpPr>
        <p:spPr>
          <a:xfrm>
            <a:off x="11123520" y="415974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1337-204C-417E-AB53-006D0B9E4549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22732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E544B-A8A7-464B-A1FC-1611BF2C893B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 pivot = low;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&gt;=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6F928-4097-48FA-BA7C-1CC922C0B3DA}"/>
              </a:ext>
            </a:extLst>
          </p:cNvPr>
          <p:cNvSpPr/>
          <p:nvPr/>
        </p:nvSpPr>
        <p:spPr>
          <a:xfrm>
            <a:off x="7562201" y="4190998"/>
            <a:ext cx="52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3B7B-A797-4B63-A3CC-069D2C8BB220}"/>
              </a:ext>
            </a:extLst>
          </p:cNvPr>
          <p:cNvSpPr/>
          <p:nvPr/>
        </p:nvSpPr>
        <p:spPr>
          <a:xfrm>
            <a:off x="11123520" y="415974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1337-204C-417E-AB53-006D0B9E4549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E9DD5-E367-436D-AC6E-F6467A774FBB}"/>
              </a:ext>
            </a:extLst>
          </p:cNvPr>
          <p:cNvSpPr/>
          <p:nvPr/>
        </p:nvSpPr>
        <p:spPr>
          <a:xfrm>
            <a:off x="7562201" y="2902108"/>
            <a:ext cx="660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pivot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57155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6F928-4097-48FA-BA7C-1CC922C0B3DA}"/>
              </a:ext>
            </a:extLst>
          </p:cNvPr>
          <p:cNvSpPr/>
          <p:nvPr/>
        </p:nvSpPr>
        <p:spPr>
          <a:xfrm>
            <a:off x="8222446" y="4190998"/>
            <a:ext cx="52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3B7B-A797-4B63-A3CC-069D2C8BB220}"/>
              </a:ext>
            </a:extLst>
          </p:cNvPr>
          <p:cNvSpPr/>
          <p:nvPr/>
        </p:nvSpPr>
        <p:spPr>
          <a:xfrm>
            <a:off x="11123520" y="415974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1337-204C-417E-AB53-006D0B9E4549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E9DD5-E367-436D-AC6E-F6467A774FBB}"/>
              </a:ext>
            </a:extLst>
          </p:cNvPr>
          <p:cNvSpPr/>
          <p:nvPr/>
        </p:nvSpPr>
        <p:spPr>
          <a:xfrm>
            <a:off x="7562201" y="2902108"/>
            <a:ext cx="660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pivot</a:t>
            </a:r>
            <a:endParaRPr lang="he-I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C91001-C9CB-4FD2-8D8E-FC0C35891956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low++; // [Pivot, Low ... High]</a:t>
            </a:r>
          </a:p>
          <a:p>
            <a:pPr lvl="1"/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&gt;=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4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6F928-4097-48FA-BA7C-1CC922C0B3DA}"/>
              </a:ext>
            </a:extLst>
          </p:cNvPr>
          <p:cNvSpPr/>
          <p:nvPr/>
        </p:nvSpPr>
        <p:spPr>
          <a:xfrm>
            <a:off x="8222446" y="4190998"/>
            <a:ext cx="52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3B7B-A797-4B63-A3CC-069D2C8BB220}"/>
              </a:ext>
            </a:extLst>
          </p:cNvPr>
          <p:cNvSpPr/>
          <p:nvPr/>
        </p:nvSpPr>
        <p:spPr>
          <a:xfrm>
            <a:off x="11123520" y="415974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1337-204C-417E-AB53-006D0B9E4549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E9DD5-E367-436D-AC6E-F6467A774FBB}"/>
              </a:ext>
            </a:extLst>
          </p:cNvPr>
          <p:cNvSpPr/>
          <p:nvPr/>
        </p:nvSpPr>
        <p:spPr>
          <a:xfrm>
            <a:off x="7562201" y="2902108"/>
            <a:ext cx="660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pivot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16DFD-B499-4BB8-8B07-5F5916F063C8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else if(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[high] &gt;=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[pivot]) high--;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68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6F928-4097-48FA-BA7C-1CC922C0B3DA}"/>
              </a:ext>
            </a:extLst>
          </p:cNvPr>
          <p:cNvSpPr/>
          <p:nvPr/>
        </p:nvSpPr>
        <p:spPr>
          <a:xfrm>
            <a:off x="8222446" y="4190998"/>
            <a:ext cx="52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3B7B-A797-4B63-A3CC-069D2C8BB220}"/>
              </a:ext>
            </a:extLst>
          </p:cNvPr>
          <p:cNvSpPr/>
          <p:nvPr/>
        </p:nvSpPr>
        <p:spPr>
          <a:xfrm>
            <a:off x="10382051" y="415974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1337-204C-417E-AB53-006D0B9E4549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E9DD5-E367-436D-AC6E-F6467A774FBB}"/>
              </a:ext>
            </a:extLst>
          </p:cNvPr>
          <p:cNvSpPr/>
          <p:nvPr/>
        </p:nvSpPr>
        <p:spPr>
          <a:xfrm>
            <a:off x="7562201" y="2902108"/>
            <a:ext cx="660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pivot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16DFD-B499-4BB8-8B07-5F5916F063C8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else if(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[high] &gt;=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[pivot]) high--;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6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70A16-7F1D-455A-9A8A-B72881214D41}"/>
              </a:ext>
            </a:extLst>
          </p:cNvPr>
          <p:cNvSpPr/>
          <p:nvPr/>
        </p:nvSpPr>
        <p:spPr>
          <a:xfrm>
            <a:off x="3421625" y="212091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n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// Basic step 1</a:t>
            </a:r>
          </a:p>
          <a:p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// Basic step 2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32340A-C063-4EF1-974F-37A2B1618A12}"/>
                  </a:ext>
                </a:extLst>
              </p:cNvPr>
              <p:cNvSpPr/>
              <p:nvPr/>
            </p:nvSpPr>
            <p:spPr>
              <a:xfrm>
                <a:off x="10603103" y="5898634"/>
                <a:ext cx="158889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44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4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32340A-C063-4EF1-974F-37A2B1618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103" y="5898634"/>
                <a:ext cx="1588897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4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6F928-4097-48FA-BA7C-1CC922C0B3DA}"/>
              </a:ext>
            </a:extLst>
          </p:cNvPr>
          <p:cNvSpPr/>
          <p:nvPr/>
        </p:nvSpPr>
        <p:spPr>
          <a:xfrm>
            <a:off x="8222446" y="4190998"/>
            <a:ext cx="52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3B7B-A797-4B63-A3CC-069D2C8BB220}"/>
              </a:ext>
            </a:extLst>
          </p:cNvPr>
          <p:cNvSpPr/>
          <p:nvPr/>
        </p:nvSpPr>
        <p:spPr>
          <a:xfrm>
            <a:off x="9663052" y="415974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1337-204C-417E-AB53-006D0B9E4549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E9DD5-E367-436D-AC6E-F6467A774FBB}"/>
              </a:ext>
            </a:extLst>
          </p:cNvPr>
          <p:cNvSpPr/>
          <p:nvPr/>
        </p:nvSpPr>
        <p:spPr>
          <a:xfrm>
            <a:off x="7562201" y="2902108"/>
            <a:ext cx="660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pivot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16DFD-B499-4BB8-8B07-5F5916F063C8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else if(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[high] &gt;=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[pivot]) high--;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99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6F928-4097-48FA-BA7C-1CC922C0B3DA}"/>
              </a:ext>
            </a:extLst>
          </p:cNvPr>
          <p:cNvSpPr/>
          <p:nvPr/>
        </p:nvSpPr>
        <p:spPr>
          <a:xfrm>
            <a:off x="8222446" y="4190998"/>
            <a:ext cx="52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3B7B-A797-4B63-A3CC-069D2C8BB220}"/>
              </a:ext>
            </a:extLst>
          </p:cNvPr>
          <p:cNvSpPr/>
          <p:nvPr/>
        </p:nvSpPr>
        <p:spPr>
          <a:xfrm>
            <a:off x="8995745" y="415974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1337-204C-417E-AB53-006D0B9E4549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E9DD5-E367-436D-AC6E-F6467A774FBB}"/>
              </a:ext>
            </a:extLst>
          </p:cNvPr>
          <p:cNvSpPr/>
          <p:nvPr/>
        </p:nvSpPr>
        <p:spPr>
          <a:xfrm>
            <a:off x="7562201" y="2902108"/>
            <a:ext cx="660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pivot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16DFD-B499-4BB8-8B07-5F5916F063C8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else if(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[high] &gt;=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[pivot]) high--;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898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6F928-4097-48FA-BA7C-1CC922C0B3DA}"/>
              </a:ext>
            </a:extLst>
          </p:cNvPr>
          <p:cNvSpPr/>
          <p:nvPr/>
        </p:nvSpPr>
        <p:spPr>
          <a:xfrm>
            <a:off x="8222446" y="4190998"/>
            <a:ext cx="52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3B7B-A797-4B63-A3CC-069D2C8BB220}"/>
              </a:ext>
            </a:extLst>
          </p:cNvPr>
          <p:cNvSpPr/>
          <p:nvPr/>
        </p:nvSpPr>
        <p:spPr>
          <a:xfrm>
            <a:off x="8222446" y="415974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1337-204C-417E-AB53-006D0B9E4549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E9DD5-E367-436D-AC6E-F6467A774FBB}"/>
              </a:ext>
            </a:extLst>
          </p:cNvPr>
          <p:cNvSpPr/>
          <p:nvPr/>
        </p:nvSpPr>
        <p:spPr>
          <a:xfrm>
            <a:off x="7562201" y="2902108"/>
            <a:ext cx="660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pivot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16DFD-B499-4BB8-8B07-5F5916F063C8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else if(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[high] &gt;= </a:t>
            </a:r>
            <a:r>
              <a:rPr lang="en-US" b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[pivot]) high--;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777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2CE25-AE7A-4AC3-B7FC-D9ED3D3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9" y="3206523"/>
            <a:ext cx="4552950" cy="101917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3048F-051B-4F73-BE31-F2CCF5C46983}"/>
              </a:ext>
            </a:extLst>
          </p:cNvPr>
          <p:cNvSpPr/>
          <p:nvPr/>
        </p:nvSpPr>
        <p:spPr>
          <a:xfrm>
            <a:off x="7685721" y="3548514"/>
            <a:ext cx="4407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1     2    3    4    5    6</a:t>
            </a:r>
            <a:endParaRPr lang="he-IL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6F928-4097-48FA-BA7C-1CC922C0B3DA}"/>
              </a:ext>
            </a:extLst>
          </p:cNvPr>
          <p:cNvSpPr/>
          <p:nvPr/>
        </p:nvSpPr>
        <p:spPr>
          <a:xfrm>
            <a:off x="8222446" y="4190998"/>
            <a:ext cx="52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83B7B-A797-4B63-A3CC-069D2C8BB220}"/>
              </a:ext>
            </a:extLst>
          </p:cNvPr>
          <p:cNvSpPr/>
          <p:nvPr/>
        </p:nvSpPr>
        <p:spPr>
          <a:xfrm>
            <a:off x="7608964" y="4198357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1337-204C-417E-AB53-006D0B9E4549}"/>
              </a:ext>
            </a:extLst>
          </p:cNvPr>
          <p:cNvSpPr/>
          <p:nvPr/>
        </p:nvSpPr>
        <p:spPr>
          <a:xfrm>
            <a:off x="8697232" y="233945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Complexity?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E9DD5-E367-436D-AC6E-F6467A774FBB}"/>
              </a:ext>
            </a:extLst>
          </p:cNvPr>
          <p:cNvSpPr/>
          <p:nvPr/>
        </p:nvSpPr>
        <p:spPr>
          <a:xfrm>
            <a:off x="7562201" y="2902108"/>
            <a:ext cx="660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pivot</a:t>
            </a:r>
            <a:endParaRPr lang="he-I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6714E9-41FB-4F5C-9E5A-C1315BEBE89B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&gt;=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i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arr,pivot,high</a:t>
            </a:r>
            <a:r>
              <a:rPr lang="en-US" i="1" dirty="0">
                <a:solidFill>
                  <a:schemeClr val="bg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 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8CC910-0ED0-4344-A03A-14CE78B28B91}"/>
              </a:ext>
            </a:extLst>
          </p:cNvPr>
          <p:cNvSpPr/>
          <p:nvPr/>
        </p:nvSpPr>
        <p:spPr>
          <a:xfrm>
            <a:off x="9048682" y="4798505"/>
            <a:ext cx="1197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onsolas" panose="020B0609020204030204" pitchFamily="49" charset="0"/>
              </a:rPr>
              <a:t>O(n)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3958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CB2-03BA-4928-8F73-D0F94BEE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Quick Sort </a:t>
            </a:r>
            <a:r>
              <a:rPr lang="he-IL" dirty="0"/>
              <a:t> - </a:t>
            </a:r>
            <a:r>
              <a:rPr lang="he-IL" dirty="0">
                <a:cs typeface="+mn-cs"/>
              </a:rPr>
              <a:t>מיון מהיר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9BF1B0-1D39-4913-9C62-5366040EDA2B}"/>
              </a:ext>
            </a:extLst>
          </p:cNvPr>
          <p:cNvSpPr txBox="1">
            <a:spLocks/>
          </p:cNvSpPr>
          <p:nvPr/>
        </p:nvSpPr>
        <p:spPr>
          <a:xfrm>
            <a:off x="278150" y="1112639"/>
            <a:ext cx="12543115" cy="3253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Partition(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rtl="0"/>
            <a:r>
              <a:rPr lang="en-US" sz="2400" dirty="0">
                <a:cs typeface="+mn-cs"/>
              </a:rPr>
              <a:t>	</a:t>
            </a:r>
            <a:r>
              <a:rPr lang="en-US" sz="3600" dirty="0">
                <a:cs typeface="+mn-cs"/>
              </a:rPr>
              <a:t>...</a:t>
            </a:r>
            <a:endParaRPr lang="en-US" sz="2400" dirty="0">
              <a:cs typeface="+mn-cs"/>
            </a:endParaRPr>
          </a:p>
          <a:p>
            <a:pPr rtl="0"/>
            <a:br>
              <a:rPr lang="en-US" sz="2400" dirty="0"/>
            </a:br>
            <a:endParaRPr lang="he-IL" sz="2400" dirty="0"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5BB59-E5FB-4C94-8B24-3F56B2E33C21}"/>
              </a:ext>
            </a:extLst>
          </p:cNvPr>
          <p:cNvSpPr/>
          <p:nvPr/>
        </p:nvSpPr>
        <p:spPr>
          <a:xfrm>
            <a:off x="2018097" y="3197118"/>
            <a:ext cx="101739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sz="2800" dirty="0">
                <a:latin typeface="+mj-lt"/>
              </a:rPr>
              <a:t>    Always pick first element as pivot.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latin typeface="+mj-lt"/>
              </a:rPr>
              <a:t>    Always pick last element as pivot (implemented below)</a:t>
            </a:r>
          </a:p>
          <a:p>
            <a:pPr fontAlgn="base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    Pick a random element as pivot.</a:t>
            </a:r>
          </a:p>
          <a:p>
            <a:pPr fontAlgn="base">
              <a:buFont typeface="+mj-lt"/>
              <a:buAutoNum type="arabicPeriod"/>
            </a:pPr>
            <a:r>
              <a:rPr lang="en-US" sz="2800" dirty="0">
                <a:latin typeface="+mj-lt"/>
              </a:rPr>
              <a:t>    Pick median as pivot.</a:t>
            </a:r>
            <a:endParaRPr lang="en-US" sz="2800" b="0" i="0" dirty="0"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338C9-1F7F-4D8C-87D7-9F6A0D0D4BE0}"/>
              </a:ext>
            </a:extLst>
          </p:cNvPr>
          <p:cNvSpPr/>
          <p:nvPr/>
        </p:nvSpPr>
        <p:spPr>
          <a:xfrm>
            <a:off x="5490378" y="1213957"/>
            <a:ext cx="1015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+mj-lt"/>
              </a:rPr>
              <a:t>pivot</a:t>
            </a:r>
            <a:endParaRPr lang="he-IL" sz="32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77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E544B-A8A7-464B-A1FC-1611BF2C893B}"/>
              </a:ext>
            </a:extLst>
          </p:cNvPr>
          <p:cNvSpPr/>
          <p:nvPr/>
        </p:nvSpPr>
        <p:spPr>
          <a:xfrm>
            <a:off x="639095" y="215798"/>
            <a:ext cx="9871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++;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</a:rPr>
              <a:t>// [Pivot, Low ... High]</a:t>
            </a:r>
          </a:p>
          <a:p>
            <a:pPr lvl="1"/>
            <a:endParaRPr lang="en-US" b="1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&lt;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++;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 &gt;=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])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--;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else</a:t>
            </a:r>
          </a:p>
          <a:p>
            <a:pPr lvl="2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666666"/>
                </a:solidFill>
                <a:latin typeface="Consolas" panose="020B0609020204030204" pitchFamily="49" charset="0"/>
              </a:rPr>
              <a:t>// Pivot = high</a:t>
            </a: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4FD36-4039-47A6-A627-0162A5883BEE}"/>
              </a:ext>
            </a:extLst>
          </p:cNvPr>
          <p:cNvSpPr/>
          <p:nvPr/>
        </p:nvSpPr>
        <p:spPr>
          <a:xfrm>
            <a:off x="805577" y="4463115"/>
            <a:ext cx="8445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// Solution to last week question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1C438"/>
                </a:solidFill>
                <a:latin typeface="Consolas" panose="020B0609020204030204" pitchFamily="49" charset="0"/>
              </a:rPr>
              <a:t>swap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 </a:t>
            </a:r>
            <a:endParaRPr lang="en-US" dirty="0">
              <a:solidFill>
                <a:srgbClr val="66666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+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sv-SE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sv-SE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 - </a:t>
            </a:r>
            <a:r>
              <a:rPr lang="en-US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69609"/>
                </a:solidFill>
                <a:latin typeface="Consolas" panose="020B0609020204030204" pitchFamily="49" charset="0"/>
              </a:rPr>
              <a:t>j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he-IL" dirty="0"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0AFEC8-8081-4F10-A004-3A1DA2260CB9}"/>
              </a:ext>
            </a:extLst>
          </p:cNvPr>
          <p:cNvSpPr/>
          <p:nvPr/>
        </p:nvSpPr>
        <p:spPr>
          <a:xfrm>
            <a:off x="1061882" y="1310345"/>
            <a:ext cx="10736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swap(</a:t>
            </a:r>
            <a:r>
              <a:rPr lang="en-US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 err="1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 + (</a:t>
            </a:r>
            <a:r>
              <a:rPr lang="en-US" b="1" i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en-US" b="1" i="1" dirty="0" err="1">
                <a:solidFill>
                  <a:srgbClr val="9CF828"/>
                </a:solidFill>
                <a:latin typeface="Consolas" panose="020B0609020204030204" pitchFamily="49" charset="0"/>
              </a:rPr>
              <a:t>Math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.random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()*(</a:t>
            </a:r>
            <a:r>
              <a:rPr lang="en-US" b="1" i="1" dirty="0">
                <a:solidFill>
                  <a:srgbClr val="069609"/>
                </a:solidFill>
                <a:latin typeface="Consolas" panose="020B0609020204030204" pitchFamily="49" charset="0"/>
              </a:rPr>
              <a:t>high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-</a:t>
            </a:r>
            <a:r>
              <a:rPr lang="en-US" b="1" i="1" dirty="0">
                <a:solidFill>
                  <a:srgbClr val="069609"/>
                </a:solidFill>
                <a:latin typeface="Consolas" panose="020B0609020204030204" pitchFamily="49" charset="0"/>
              </a:rPr>
              <a:t>low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  <a:r>
              <a:rPr lang="en-US" b="1" i="1" dirty="0">
                <a:solidFill>
                  <a:srgbClr val="666666"/>
                </a:solidFill>
                <a:latin typeface="Consolas" panose="020B0609020204030204" pitchFamily="49" charset="0"/>
              </a:rPr>
              <a:t>// Swap pivot</a:t>
            </a:r>
          </a:p>
        </p:txBody>
      </p:sp>
    </p:spTree>
    <p:extLst>
      <p:ext uri="{BB962C8B-B14F-4D97-AF65-F5344CB8AC3E}">
        <p14:creationId xmlns:p14="http://schemas.microsoft.com/office/powerpoint/2010/main" val="126806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DD3054-BD99-42AF-B7BC-9410460672F0}"/>
              </a:ext>
            </a:extLst>
          </p:cNvPr>
          <p:cNvSpPr/>
          <p:nvPr/>
        </p:nvSpPr>
        <p:spPr>
          <a:xfrm>
            <a:off x="708766" y="1568438"/>
            <a:ext cx="10839767" cy="3749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34924">
              <a:spcAft>
                <a:spcPts val="702"/>
              </a:spcAft>
            </a:pPr>
            <a:r>
              <a:rPr lang="en-US" sz="2106" b="1" kern="1200" dirty="0">
                <a:solidFill>
                  <a:srgbClr val="999999"/>
                </a:solidFill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lang="en-US" sz="2106" b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2106" b="1" kern="1200" dirty="0">
                <a:solidFill>
                  <a:srgbClr val="999999"/>
                </a:solidFill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lang="en-US" sz="2106" b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2106" b="1" kern="1200" dirty="0">
                <a:solidFill>
                  <a:srgbClr val="999999"/>
                </a:solidFill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lang="en-US" sz="2106" b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2106" b="1" u="sng" kern="1200" dirty="0" err="1">
                <a:solidFill>
                  <a:srgbClr val="F1C438"/>
                </a:solidFill>
                <a:latin typeface="Consolas" panose="020B0609020204030204" pitchFamily="49" charset="0"/>
                <a:ea typeface="+mn-ea"/>
                <a:cs typeface="+mn-cs"/>
              </a:rPr>
              <a:t>QuickSort</a:t>
            </a:r>
            <a:r>
              <a:rPr lang="en-US" sz="2106" b="1" u="sng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US" sz="2106" b="1" u="sng" kern="1200" dirty="0">
                <a:solidFill>
                  <a:srgbClr val="999999"/>
                </a:solidFill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lang="en-US" sz="2106" b="1" u="sng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[] </a:t>
            </a:r>
            <a:r>
              <a:rPr lang="en-US" sz="2106" b="1" u="sng" kern="1200" dirty="0" err="1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arr</a:t>
            </a:r>
            <a:r>
              <a:rPr lang="en-US" sz="2106" b="1" u="sng" kern="1200" dirty="0" err="1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lang="en-US" sz="2106" b="1" u="sng" kern="1200" dirty="0" err="1">
                <a:solidFill>
                  <a:srgbClr val="999999"/>
                </a:solidFill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lang="en-US" sz="2106" b="1" u="sng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2106" b="1" u="sng" kern="1200" dirty="0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start</a:t>
            </a:r>
            <a:r>
              <a:rPr lang="en-US" sz="2106" b="1" u="sng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sz="2106" b="1" u="sng" kern="1200" dirty="0">
                <a:solidFill>
                  <a:srgbClr val="999999"/>
                </a:solidFill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lang="en-US" sz="2106" b="1" u="sng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2106" b="1" u="sng" kern="1200" dirty="0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end</a:t>
            </a:r>
            <a:r>
              <a:rPr lang="en-US" sz="2106" b="1" u="sng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defTabSz="534924">
              <a:spcAft>
                <a:spcPts val="702"/>
              </a:spcAft>
            </a:pPr>
            <a:r>
              <a:rPr lang="en-US" sz="2106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he-IL" sz="2106" kern="1200" dirty="0">
              <a:solidFill>
                <a:srgbClr val="FFFFFF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marL="534924" lvl="1" defTabSz="534924">
              <a:spcAft>
                <a:spcPts val="702"/>
              </a:spcAft>
            </a:pPr>
            <a:r>
              <a:rPr lang="en-US" sz="2106" b="1" kern="1200" dirty="0">
                <a:solidFill>
                  <a:srgbClr val="999999"/>
                </a:solidFill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lang="en-US" sz="2106" b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US" sz="2106" b="1" kern="1200" dirty="0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start</a:t>
            </a:r>
            <a:r>
              <a:rPr lang="en-US" sz="2106" b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 &lt; </a:t>
            </a:r>
            <a:r>
              <a:rPr lang="en-US" sz="2106" b="1" kern="1200" dirty="0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end</a:t>
            </a:r>
            <a:r>
              <a:rPr lang="en-US" sz="2106" b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534924" lvl="1" defTabSz="534924">
              <a:spcAft>
                <a:spcPts val="702"/>
              </a:spcAft>
            </a:pPr>
            <a:r>
              <a:rPr lang="he-IL" sz="2106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1069848" lvl="2" defTabSz="534924">
              <a:spcAft>
                <a:spcPts val="702"/>
              </a:spcAft>
            </a:pPr>
            <a:r>
              <a:rPr lang="en-US" sz="2106" b="1" kern="1200" dirty="0">
                <a:solidFill>
                  <a:srgbClr val="999999"/>
                </a:solidFill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lang="en-US" sz="2106" b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sz="2106" b="1" kern="1200" dirty="0">
                <a:solidFill>
                  <a:srgbClr val="F7C527"/>
                </a:solidFill>
                <a:latin typeface="Consolas" panose="020B0609020204030204" pitchFamily="49" charset="0"/>
                <a:ea typeface="+mn-ea"/>
                <a:cs typeface="+mn-cs"/>
              </a:rPr>
              <a:t>pivot</a:t>
            </a:r>
            <a:r>
              <a:rPr lang="en-US" sz="2106" b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lang="en-US" sz="2106" b="1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Partition(</a:t>
            </a:r>
            <a:r>
              <a:rPr lang="en-US" sz="2106" b="1" i="1" kern="1200" dirty="0" err="1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arr</a:t>
            </a:r>
            <a:r>
              <a:rPr lang="en-US" sz="2106" b="1" i="1" kern="1200" dirty="0" err="1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lang="en-US" sz="2106" b="1" i="1" kern="1200" dirty="0" err="1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start</a:t>
            </a:r>
            <a:r>
              <a:rPr lang="en-US" sz="2106" b="1" i="1" kern="1200" dirty="0" err="1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lang="en-US" sz="2106" b="1" i="1" kern="1200" dirty="0" err="1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end</a:t>
            </a:r>
            <a:r>
              <a:rPr lang="en-US" sz="2106" b="1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1069848" lvl="2" defTabSz="534924">
              <a:spcAft>
                <a:spcPts val="702"/>
              </a:spcAft>
            </a:pPr>
            <a:r>
              <a:rPr lang="en-US" sz="2106" i="1" kern="1200" dirty="0" err="1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QuickSort</a:t>
            </a:r>
            <a:r>
              <a:rPr lang="en-US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US" sz="2106" i="1" kern="1200" dirty="0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arr</a:t>
            </a:r>
            <a:r>
              <a:rPr lang="en-US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lang="en-US" sz="2106" i="1" kern="1200" dirty="0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start</a:t>
            </a:r>
            <a:r>
              <a:rPr lang="en-US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lang="en-US" sz="2106" i="1" kern="1200" dirty="0">
                <a:solidFill>
                  <a:srgbClr val="F7C527"/>
                </a:solidFill>
                <a:latin typeface="Consolas" panose="020B0609020204030204" pitchFamily="49" charset="0"/>
                <a:ea typeface="+mn-ea"/>
                <a:cs typeface="+mn-cs"/>
              </a:rPr>
              <a:t>pivot</a:t>
            </a:r>
            <a:r>
              <a:rPr lang="en-US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lang="en-US" sz="2106" i="1" kern="12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lang="en-US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1069848" lvl="2" defTabSz="534924">
              <a:spcAft>
                <a:spcPts val="702"/>
              </a:spcAft>
            </a:pPr>
            <a:r>
              <a:rPr lang="da-DK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QuickSort(</a:t>
            </a:r>
            <a:r>
              <a:rPr lang="da-DK" sz="2106" i="1" kern="1200" dirty="0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arr</a:t>
            </a:r>
            <a:r>
              <a:rPr lang="da-DK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lang="da-DK" sz="2106" i="1" kern="1200" dirty="0">
                <a:solidFill>
                  <a:srgbClr val="F7C527"/>
                </a:solidFill>
                <a:latin typeface="Consolas" panose="020B0609020204030204" pitchFamily="49" charset="0"/>
                <a:ea typeface="+mn-ea"/>
                <a:cs typeface="+mn-cs"/>
              </a:rPr>
              <a:t>pivot</a:t>
            </a:r>
            <a:r>
              <a:rPr lang="da-DK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lang="da-DK" sz="2106" i="1" kern="12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lang="da-DK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lang="da-DK" sz="2106" i="1" kern="1200" dirty="0">
                <a:solidFill>
                  <a:srgbClr val="069609"/>
                </a:solidFill>
                <a:latin typeface="Consolas" panose="020B0609020204030204" pitchFamily="49" charset="0"/>
                <a:ea typeface="+mn-ea"/>
                <a:cs typeface="+mn-cs"/>
              </a:rPr>
              <a:t>end</a:t>
            </a:r>
            <a:r>
              <a:rPr lang="da-DK" sz="2106" i="1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534924" lvl="1" defTabSz="534924">
              <a:spcAft>
                <a:spcPts val="702"/>
              </a:spcAft>
            </a:pPr>
            <a:r>
              <a:rPr lang="en-US" sz="2106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he-IL" sz="2106" kern="1200" dirty="0">
              <a:solidFill>
                <a:srgbClr val="FFFFFF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defTabSz="534924">
              <a:spcAft>
                <a:spcPts val="702"/>
              </a:spcAft>
            </a:pPr>
            <a:r>
              <a:rPr lang="he-IL" sz="2106" kern="1200" dirty="0">
                <a:solidFill>
                  <a:srgbClr val="FFFFFF"/>
                </a:solidFill>
                <a:latin typeface="Consolas" panose="020B0609020204030204" pitchFamily="49" charset="0"/>
                <a:ea typeface="+mn-ea"/>
                <a:cs typeface="+mn-cs"/>
              </a:rPr>
              <a:t>{</a:t>
            </a:r>
            <a:endParaRPr lang="he-IL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643467" y="2928531"/>
            <a:ext cx="6026276" cy="1091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99115">
              <a:spcBef>
                <a:spcPts val="655"/>
              </a:spcBef>
            </a:pPr>
            <a:endParaRPr lang="he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933CCDF-E436-4CB4-BD32-18FC89B9F952}"/>
                  </a:ext>
                </a:extLst>
              </p:cNvPr>
              <p:cNvSpPr/>
              <p:nvPr/>
            </p:nvSpPr>
            <p:spPr>
              <a:xfrm>
                <a:off x="6399728" y="5680901"/>
                <a:ext cx="3381182" cy="334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99557">
                  <a:spcAft>
                    <a:spcPts val="702"/>
                  </a:spcAft>
                </a:pPr>
                <a14:m>
                  <m:oMath xmlns:m="http://schemas.openxmlformats.org/officeDocument/2006/math">
                    <m:r>
                      <a:rPr lang="en-US" sz="1572" b="1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𝑻</m:t>
                    </m:r>
                    <m:r>
                      <a:rPr lang="en-US" sz="1572" b="1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572" b="1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</m:t>
                    </m:r>
                    <m:r>
                      <a:rPr lang="en-US" sz="1572" b="1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r>
                      <a:rPr lang="en-US" sz="1572" b="1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𝑻</m:t>
                    </m:r>
                    <m:r>
                      <a:rPr lang="en-US" sz="1572" b="1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572" b="1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𝒌</m:t>
                    </m:r>
                    <m:r>
                      <a:rPr lang="en-US" sz="1572" b="1" i="1" kern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+</m:t>
                    </m:r>
                  </m:oMath>
                </a14:m>
                <a:r>
                  <a:rPr lang="en-US" sz="1572" b="1" i="1" kern="1200" dirty="0">
                    <a:solidFill>
                      <a:schemeClr val="tx1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 T(n-k-1) + </a:t>
                </a:r>
                <a14:m>
                  <m:oMath xmlns:m="http://schemas.openxmlformats.org/officeDocument/2006/math">
                    <m:r>
                      <a:rPr lang="en-US" sz="1572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𝜣</m:t>
                    </m:r>
                    <m:d>
                      <m:dPr>
                        <m:ctrlPr>
                          <a:rPr lang="en-US" sz="1572" b="1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572" b="1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e>
                    </m:d>
                    <m:r>
                      <a:rPr lang="en-US" sz="1572" b="1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he-IL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933CCDF-E436-4CB4-BD32-18FC89B9F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28" y="5680901"/>
                <a:ext cx="3381182" cy="334259"/>
              </a:xfrm>
              <a:prstGeom prst="rect">
                <a:avLst/>
              </a:prstGeom>
              <a:blipFill>
                <a:blip r:embed="rId7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7FF77B-54E4-4E98-BF81-5384C3663E50}"/>
                  </a:ext>
                </a:extLst>
              </p:cNvPr>
              <p:cNvSpPr/>
              <p:nvPr/>
            </p:nvSpPr>
            <p:spPr>
              <a:xfrm>
                <a:off x="6399728" y="5204848"/>
                <a:ext cx="5028684" cy="413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99557">
                  <a:spcAft>
                    <a:spcPts val="702"/>
                  </a:spcAft>
                </a:pPr>
                <a:r>
                  <a:rPr lang="en-US" sz="1572" b="1" i="1" u="sng" kern="1200" dirty="0">
                    <a:solidFill>
                      <a:srgbClr val="92D05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Best Case</a:t>
                </a:r>
                <a:r>
                  <a:rPr lang="en-US" sz="1572" b="1" i="1" kern="1200" dirty="0">
                    <a:solidFill>
                      <a:srgbClr val="92D05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572" b="1" i="1" kern="1200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𝑻</m:t>
                    </m:r>
                    <m:r>
                      <a:rPr lang="en-US" sz="1572" b="1" i="1" kern="1200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572" b="1" i="1" kern="1200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</m:t>
                    </m:r>
                    <m:r>
                      <a:rPr lang="en-US" sz="1572" b="1" i="1" kern="1200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r>
                      <a:rPr lang="en-US" sz="1572" b="1" i="1" kern="1200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lang="en-US" sz="1572" b="1" i="1" kern="1200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𝑻</m:t>
                    </m:r>
                    <m:r>
                      <a:rPr lang="en-US" sz="1572" b="1" i="1" kern="1200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 </m:t>
                    </m:r>
                    <m:f>
                      <m:fPr>
                        <m:ctrlPr>
                          <a:rPr lang="en-US" sz="1572" b="1" i="1" kern="1200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1572" b="1" i="1" kern="1200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num>
                      <m:den>
                        <m:r>
                          <a:rPr lang="en-US" sz="1572" b="1" i="1" kern="1200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den>
                    </m:f>
                    <m:r>
                      <a:rPr lang="en-US" sz="1572" b="1" i="1" kern="1200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) +</m:t>
                    </m:r>
                  </m:oMath>
                </a14:m>
                <a:r>
                  <a:rPr lang="en-US" sz="1572" b="1" i="1" kern="1200" dirty="0">
                    <a:solidFill>
                      <a:srgbClr val="92D05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72" b="1" i="1" kern="120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𝜣</m:t>
                    </m:r>
                    <m:d>
                      <m:dPr>
                        <m:ctrlPr>
                          <a:rPr lang="en-US" sz="1572" b="1" i="1" kern="120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572" b="1" i="1" kern="120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e>
                    </m:d>
                    <m:r>
                      <a:rPr lang="en-US" sz="1572" b="1" i="1" kern="120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⇒    </m:t>
                    </m:r>
                    <m:r>
                      <a:rPr lang="en-US" sz="1572" b="1" i="1" kern="120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𝜣</m:t>
                    </m:r>
                    <m:r>
                      <a:rPr lang="en-US" sz="1572" b="1" i="1" kern="120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572" b="1" i="1" kern="120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𝒏𝒍𝒐𝒈𝒏</m:t>
                    </m:r>
                    <m:r>
                      <a:rPr lang="en-US" sz="1572" b="1" i="1" kern="120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he-IL" sz="2400" i="1" dirty="0">
                  <a:solidFill>
                    <a:srgbClr val="92D05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7FF77B-54E4-4E98-BF81-5384C3663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28" y="5204848"/>
                <a:ext cx="5028684" cy="413511"/>
              </a:xfrm>
              <a:prstGeom prst="rect">
                <a:avLst/>
              </a:prstGeom>
              <a:blipFill>
                <a:blip r:embed="rId8"/>
                <a:stretch>
                  <a:fillRect l="-727" b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99E01A-2360-4A39-9C02-4D117FE0D464}"/>
                  </a:ext>
                </a:extLst>
              </p:cNvPr>
              <p:cNvSpPr/>
              <p:nvPr/>
            </p:nvSpPr>
            <p:spPr>
              <a:xfrm>
                <a:off x="6465387" y="4790584"/>
                <a:ext cx="4963025" cy="339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299557">
                  <a:spcAft>
                    <a:spcPts val="702"/>
                  </a:spcAft>
                </a:pPr>
                <a:r>
                  <a:rPr lang="en-US" sz="1572" b="1" i="1" u="sng" kern="1200" dirty="0">
                    <a:solidFill>
                      <a:srgbClr val="FF000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Worst Case</a:t>
                </a:r>
                <a:r>
                  <a:rPr lang="en-US" sz="1572" b="1" i="1" kern="1200" dirty="0">
                    <a:solidFill>
                      <a:srgbClr val="FF000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𝑻</m:t>
                    </m:r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</m:t>
                    </m:r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</m:t>
                    </m:r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𝑻</m:t>
                    </m:r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𝒏</m:t>
                    </m:r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lang="en-US" sz="1572" b="1" i="1" kern="1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+</m:t>
                    </m:r>
                  </m:oMath>
                </a14:m>
                <a:r>
                  <a:rPr lang="en-US" sz="1572" b="1" i="1" kern="1200" dirty="0">
                    <a:solidFill>
                      <a:srgbClr val="FF0000"/>
                    </a:solidFill>
                    <a:latin typeface="Consolas" panose="020B0609020204030204" pitchFamily="49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72" b="1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𝜣</m:t>
                    </m:r>
                    <m:d>
                      <m:dPr>
                        <m:ctrlPr>
                          <a:rPr lang="en-US" sz="1572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572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e>
                    </m:d>
                    <m:r>
                      <a:rPr lang="en-US" sz="1572" b="1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⇒    </m:t>
                    </m:r>
                    <m:r>
                      <a:rPr lang="en-US" sz="1572" b="1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𝜣</m:t>
                    </m:r>
                    <m:r>
                      <a:rPr lang="en-US" sz="1572" b="1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-US" sz="1572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sz="1572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e>
                      <m:sup>
                        <m:r>
                          <a:rPr lang="en-US" sz="1572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p>
                    </m:sSup>
                    <m:r>
                      <a:rPr lang="en-US" sz="1572" b="1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he-IL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99E01A-2360-4A39-9C02-4D117FE0D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387" y="4790584"/>
                <a:ext cx="4963025" cy="339580"/>
              </a:xfrm>
              <a:prstGeom prst="rect">
                <a:avLst/>
              </a:prstGeom>
              <a:blipFill>
                <a:blip r:embed="rId9"/>
                <a:stretch>
                  <a:fillRect l="-737" t="-5357" b="-214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31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C58A680-196B-4A60-AEEB-39CDA2F5842A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DD3054-BD99-42AF-B7BC-9410460672F0}"/>
              </a:ext>
            </a:extLst>
          </p:cNvPr>
          <p:cNvSpPr/>
          <p:nvPr/>
        </p:nvSpPr>
        <p:spPr>
          <a:xfrm>
            <a:off x="2164326" y="1767631"/>
            <a:ext cx="92540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 err="1">
                <a:solidFill>
                  <a:srgbClr val="F1C438"/>
                </a:solidFill>
                <a:latin typeface="Consolas" panose="020B0609020204030204" pitchFamily="49" charset="0"/>
              </a:rPr>
              <a:t>QuickSort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[] </a:t>
            </a:r>
            <a:r>
              <a:rPr lang="en-US" b="1" u="sng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u="sng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u="sng" dirty="0" err="1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b="1" u="sng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u="sng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&lt; </a:t>
            </a:r>
            <a:r>
              <a:rPr lang="en-US" b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he-IL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b="1" dirty="0">
                <a:solidFill>
                  <a:srgbClr val="FFFFFF"/>
                </a:solidFill>
                <a:latin typeface="Consolas" panose="020B0609020204030204" pitchFamily="49" charset="0"/>
              </a:rPr>
              <a:t> = 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Partition(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b="1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b="1" i="1" dirty="0" err="1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en-US" b="1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i="1" dirty="0" err="1">
                <a:solidFill>
                  <a:srgbClr val="FFFFFF"/>
                </a:solidFill>
                <a:latin typeface="Consolas" panose="020B0609020204030204" pitchFamily="49" charset="0"/>
              </a:rPr>
              <a:t>QuickSort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069609"/>
                </a:solidFill>
                <a:latin typeface="Consolas" panose="020B0609020204030204" pitchFamily="49" charset="0"/>
              </a:rPr>
              <a:t>start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i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-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QuickSort(</a:t>
            </a:r>
            <a:r>
              <a:rPr lang="da-DK" i="1" dirty="0">
                <a:solidFill>
                  <a:srgbClr val="069609"/>
                </a:solidFill>
                <a:latin typeface="Consolas" panose="020B0609020204030204" pitchFamily="49" charset="0"/>
              </a:rPr>
              <a:t>arr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da-DK" i="1" dirty="0">
                <a:solidFill>
                  <a:srgbClr val="F7C527"/>
                </a:solidFill>
                <a:latin typeface="Consolas" panose="020B0609020204030204" pitchFamily="49" charset="0"/>
              </a:rPr>
              <a:t>pivot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+</a:t>
            </a:r>
            <a:r>
              <a:rPr lang="da-DK" i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da-DK" i="1" dirty="0">
                <a:solidFill>
                  <a:srgbClr val="069609"/>
                </a:solidFill>
                <a:latin typeface="Consolas" panose="020B0609020204030204" pitchFamily="49" charset="0"/>
              </a:rPr>
              <a:t>end</a:t>
            </a:r>
            <a:r>
              <a:rPr lang="da-DK" i="1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e-IL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933CCDF-E436-4CB4-BD32-18FC89B9F952}"/>
                  </a:ext>
                </a:extLst>
              </p:cNvPr>
              <p:cNvSpPr/>
              <p:nvPr/>
            </p:nvSpPr>
            <p:spPr>
              <a:xfrm>
                <a:off x="3411794" y="4439648"/>
                <a:ext cx="5082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+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T(n-k-1) +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𝜣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933CCDF-E436-4CB4-BD32-18FC89B9F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794" y="4439648"/>
                <a:ext cx="5082930" cy="461665"/>
              </a:xfrm>
              <a:prstGeom prst="rect">
                <a:avLst/>
              </a:prstGeom>
              <a:blipFill>
                <a:blip r:embed="rId2"/>
                <a:stretch>
                  <a:fillRect l="-360" t="-10526" r="-120" b="-289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7FF77B-54E4-4E98-BF81-5384C3663E50}"/>
                  </a:ext>
                </a:extLst>
              </p:cNvPr>
              <p:cNvSpPr/>
              <p:nvPr/>
            </p:nvSpPr>
            <p:spPr>
              <a:xfrm>
                <a:off x="2469218" y="5400647"/>
                <a:ext cx="7589450" cy="58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u="sng" dirty="0">
                    <a:solidFill>
                      <a:srgbClr val="92D050"/>
                    </a:solidFill>
                    <a:latin typeface="Consolas" panose="020B0609020204030204" pitchFamily="49" charset="0"/>
                  </a:rPr>
                  <a:t>Best Case</a:t>
                </a:r>
                <a:r>
                  <a:rPr lang="en-US" sz="2400" b="1" i="1" dirty="0">
                    <a:solidFill>
                      <a:srgbClr val="92D050"/>
                    </a:solidFill>
                    <a:latin typeface="Consolas" panose="020B0609020204030204" pitchFamily="49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sz="2400" b="1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sz="2400" b="1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) +</m:t>
                    </m:r>
                  </m:oMath>
                </a14:m>
                <a:r>
                  <a:rPr lang="en-US" sz="2400" b="1" i="1" dirty="0">
                    <a:solidFill>
                      <a:srgbClr val="92D050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𝜣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   ⇒    </m:t>
                    </m:r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𝜣</m:t>
                    </m:r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2400" i="1" dirty="0">
                  <a:solidFill>
                    <a:srgbClr val="92D05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7FF77B-54E4-4E98-BF81-5384C3663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18" y="5400647"/>
                <a:ext cx="7589450" cy="583173"/>
              </a:xfrm>
              <a:prstGeom prst="rect">
                <a:avLst/>
              </a:prstGeom>
              <a:blipFill>
                <a:blip r:embed="rId3"/>
                <a:stretch>
                  <a:fillRect l="-1205" b="-104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99E01A-2360-4A39-9C02-4D117FE0D464}"/>
                  </a:ext>
                </a:extLst>
              </p:cNvPr>
              <p:cNvSpPr/>
              <p:nvPr/>
            </p:nvSpPr>
            <p:spPr>
              <a:xfrm>
                <a:off x="2469218" y="4979589"/>
                <a:ext cx="7492179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u="sng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Worst Case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+</m:t>
                    </m:r>
                  </m:oMath>
                </a14:m>
                <a:r>
                  <a:rPr lang="en-US" sz="2400" b="1" i="1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𝜣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⇒   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𝜣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99E01A-2360-4A39-9C02-4D117FE0D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18" y="4979589"/>
                <a:ext cx="7492179" cy="470000"/>
              </a:xfrm>
              <a:prstGeom prst="rect">
                <a:avLst/>
              </a:prstGeom>
              <a:blipFill>
                <a:blip r:embed="rId4"/>
                <a:stretch>
                  <a:fillRect l="-1221" t="-7792" b="-298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4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7AE5D6A-57D6-470E-BEC4-91C303947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331"/>
            <a:ext cx="9144000" cy="1655762"/>
          </a:xfrm>
        </p:spPr>
        <p:txBody>
          <a:bodyPr>
            <a:normAutofit/>
          </a:bodyPr>
          <a:lstStyle/>
          <a:p>
            <a:r>
              <a:rPr lang="he-IL" sz="4400" b="1" dirty="0"/>
              <a:t>עבודה עצמית</a:t>
            </a:r>
          </a:p>
          <a:p>
            <a:endParaRPr lang="he-IL" sz="4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F1BB270-DF0D-43A2-B2A8-883F35FF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4167348" y="1099212"/>
            <a:ext cx="3857303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42E4ADF-7FF3-4CD6-8C48-3DA86FCC2E5B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4A5447-B8B8-4639-83F5-C62C6C735FA3}"/>
              </a:ext>
            </a:extLst>
          </p:cNvPr>
          <p:cNvSpPr txBox="1">
            <a:spLocks/>
          </p:cNvSpPr>
          <p:nvPr/>
        </p:nvSpPr>
        <p:spPr>
          <a:xfrm>
            <a:off x="1439916" y="144409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4400" b="1" dirty="0">
                <a:solidFill>
                  <a:schemeClr val="bg1"/>
                </a:solidFill>
              </a:rPr>
              <a:t>במודל</a:t>
            </a:r>
          </a:p>
          <a:p>
            <a:endParaRPr lang="he-IL" sz="4400" dirty="0">
              <a:solidFill>
                <a:schemeClr val="bg1"/>
              </a:solidFill>
            </a:endParaRPr>
          </a:p>
        </p:txBody>
      </p:sp>
      <p:pic>
        <p:nvPicPr>
          <p:cNvPr id="6" name="Picture 4" descr="×ª××¦××ª ×ª××× × ×¢×××¨ ××× ×××¨×¡×××ª ××¨×××">
            <a:extLst>
              <a:ext uri="{FF2B5EF4-FFF2-40B4-BE49-F238E27FC236}">
                <a16:creationId xmlns:a16="http://schemas.microsoft.com/office/drawing/2014/main" id="{0E45E25C-8EFF-49BD-ADF3-369E0BE38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9" y="108849"/>
            <a:ext cx="1363662" cy="75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53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70A16-7F1D-455A-9A8A-B72881214D41}"/>
              </a:ext>
            </a:extLst>
          </p:cNvPr>
          <p:cNvSpPr/>
          <p:nvPr/>
        </p:nvSpPr>
        <p:spPr>
          <a:xfrm>
            <a:off x="3421625" y="212091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50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// Basic step 1</a:t>
            </a:r>
          </a:p>
          <a:p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// Basic step 2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32340A-C063-4EF1-974F-37A2B1618A12}"/>
                  </a:ext>
                </a:extLst>
              </p:cNvPr>
              <p:cNvSpPr/>
              <p:nvPr/>
            </p:nvSpPr>
            <p:spPr>
              <a:xfrm>
                <a:off x="10603103" y="5898634"/>
                <a:ext cx="158889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44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4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32340A-C063-4EF1-974F-37A2B1618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103" y="5898634"/>
                <a:ext cx="1588897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53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403526-4FDC-42CD-9E41-10E5EAC878AA}"/>
              </a:ext>
            </a:extLst>
          </p:cNvPr>
          <p:cNvSpPr/>
          <p:nvPr/>
        </p:nvSpPr>
        <p:spPr>
          <a:xfrm>
            <a:off x="3048000" y="24740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n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en-US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&lt;=</a:t>
            </a:r>
            <a:r>
              <a:rPr lang="en-US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m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en-US" sz="28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sz="28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++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j++</a:t>
            </a:r>
            <a:r>
              <a:rPr lang="en-US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;</a:t>
            </a:r>
            <a:endParaRPr lang="en-US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e-IL" sz="2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AE0AC4-D56A-4588-8AD2-922D969F3970}"/>
                  </a:ext>
                </a:extLst>
              </p:cNvPr>
              <p:cNvSpPr/>
              <p:nvPr/>
            </p:nvSpPr>
            <p:spPr>
              <a:xfrm>
                <a:off x="5718497" y="5337146"/>
                <a:ext cx="6473503" cy="12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4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44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en-US" sz="4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44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4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AE0AC4-D56A-4588-8AD2-922D969F3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497" y="5337146"/>
                <a:ext cx="6473503" cy="1257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67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403526-4FDC-42CD-9E41-10E5EAC878AA}"/>
              </a:ext>
            </a:extLst>
          </p:cNvPr>
          <p:cNvSpPr/>
          <p:nvPr/>
        </p:nvSpPr>
        <p:spPr>
          <a:xfrm>
            <a:off x="3048000" y="24740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&lt;=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n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en-US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en-US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&lt;=</a:t>
            </a:r>
            <a:r>
              <a:rPr lang="en-US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en-US" sz="2800" b="1" dirty="0" err="1">
                <a:solidFill>
                  <a:srgbClr val="F7C527"/>
                </a:solidFill>
                <a:latin typeface="Consolas" panose="020B0609020204030204" pitchFamily="49" charset="0"/>
              </a:rPr>
              <a:t>j</a:t>
            </a:r>
            <a:r>
              <a:rPr lang="en-US" sz="2800" b="1" dirty="0" err="1">
                <a:solidFill>
                  <a:srgbClr val="FFFFFF"/>
                </a:solidFill>
                <a:latin typeface="Consolas" panose="020B0609020204030204" pitchFamily="49" charset="0"/>
              </a:rPr>
              <a:t>++</a:t>
            </a:r>
            <a:r>
              <a:rPr lang="en-US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// Basic step 1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e-IL" sz="2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92B5C5-2705-45D8-ACDB-B6F8ED563B48}"/>
                  </a:ext>
                </a:extLst>
              </p:cNvPr>
              <p:cNvSpPr/>
              <p:nvPr/>
            </p:nvSpPr>
            <p:spPr>
              <a:xfrm>
                <a:off x="912000" y="4789381"/>
                <a:ext cx="10235559" cy="1163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)+…+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3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3600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6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92B5C5-2705-45D8-ACDB-B6F8ED563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0" y="4789381"/>
                <a:ext cx="10235559" cy="1163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60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75D1A-9018-4412-8AB5-2596B6CFAF97}"/>
              </a:ext>
            </a:extLst>
          </p:cNvPr>
          <p:cNvSpPr/>
          <p:nvPr/>
        </p:nvSpPr>
        <p:spPr>
          <a:xfrm>
            <a:off x="3048000" y="296733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he-IL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n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*=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// Basic step 1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5D6CD9-967D-4A1F-ABCA-FC9C5328C677}"/>
                  </a:ext>
                </a:extLst>
              </p:cNvPr>
              <p:cNvSpPr/>
              <p:nvPr/>
            </p:nvSpPr>
            <p:spPr>
              <a:xfrm>
                <a:off x="5955632" y="5228844"/>
                <a:ext cx="6096000" cy="14822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 rtl="1"/>
                <a:r>
                  <a:rPr lang="he-IL" dirty="0"/>
                  <a:t>בכל איטרציה מבצעים פעולה אחת, כמה איטרציות יש?</a:t>
                </a:r>
              </a:p>
              <a:p>
                <a:pPr algn="r" rtl="1"/>
                <a:r>
                  <a:rPr lang="he-IL" dirty="0"/>
                  <a:t>נעקוב אחרי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dirty="0"/>
                  <a:t>, הערכים שהוא מקבל הינם: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he-IL" dirty="0"/>
              </a:p>
              <a:p>
                <a:pPr algn="r" rtl="1"/>
                <a:r>
                  <a:rPr lang="he-IL" dirty="0"/>
                  <a:t>נניח כי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he-IL" dirty="0"/>
                  <a:t> כאשר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he-IL" dirty="0"/>
                  <a:t> זה כמות האיטרציות, ולכן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  <a:p>
                <a:pPr algn="r" rtl="1"/>
                <a:r>
                  <a:rPr lang="he-IL" dirty="0"/>
                  <a:t>מכיוון שבכל איטרציה מבצעים פעולה אחת, נקבל כי הסיבוכיות היא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5D6CD9-967D-4A1F-ABCA-FC9C5328C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32" y="5228844"/>
                <a:ext cx="6096000" cy="1482265"/>
              </a:xfrm>
              <a:prstGeom prst="rect">
                <a:avLst/>
              </a:prstGeom>
              <a:blipFill>
                <a:blip r:embed="rId2"/>
                <a:stretch>
                  <a:fillRect t="-2469" r="-800" b="-28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74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059A83D-BB62-4B5C-ACB3-8EFC618F24A6}"/>
              </a:ext>
            </a:extLst>
          </p:cNvPr>
          <p:cNvSpPr txBox="1">
            <a:spLocks/>
          </p:cNvSpPr>
          <p:nvPr/>
        </p:nvSpPr>
        <p:spPr>
          <a:xfrm>
            <a:off x="-4115468" y="654622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1400" dirty="0"/>
              <a:t>צבי מינץ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75D1A-9018-4412-8AB5-2596B6CFAF97}"/>
              </a:ext>
            </a:extLst>
          </p:cNvPr>
          <p:cNvSpPr/>
          <p:nvPr/>
        </p:nvSpPr>
        <p:spPr>
          <a:xfrm>
            <a:off x="3048000" y="296733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nn-NO" sz="2800" b="1" dirty="0">
                <a:solidFill>
                  <a:srgbClr val="999999"/>
                </a:solidFill>
                <a:latin typeface="Consolas" panose="020B0609020204030204" pitchFamily="49" charset="0"/>
              </a:rPr>
              <a:t>int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&lt;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n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; </a:t>
            </a:r>
            <a:r>
              <a:rPr lang="nn-NO" sz="2800" b="1" dirty="0">
                <a:solidFill>
                  <a:srgbClr val="F7C527"/>
                </a:solidFill>
                <a:latin typeface="Consolas" panose="020B0609020204030204" pitchFamily="49" charset="0"/>
              </a:rPr>
              <a:t>i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*=</a:t>
            </a:r>
            <a:r>
              <a:rPr lang="nn-NO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nn-NO" sz="2800" b="1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800" dirty="0">
                <a:solidFill>
                  <a:srgbClr val="666666"/>
                </a:solidFill>
                <a:latin typeface="Consolas" panose="020B0609020204030204" pitchFamily="49" charset="0"/>
              </a:rPr>
              <a:t>// Basic step 1</a:t>
            </a:r>
          </a:p>
          <a:p>
            <a:r>
              <a:rPr lang="en-US" sz="2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054561-C085-49B4-9A19-5B4E89678E06}"/>
                  </a:ext>
                </a:extLst>
              </p:cNvPr>
              <p:cNvSpPr/>
              <p:nvPr/>
            </p:nvSpPr>
            <p:spPr>
              <a:xfrm>
                <a:off x="5955632" y="5228844"/>
                <a:ext cx="6096000" cy="15254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 rtl="1"/>
                <a:r>
                  <a:rPr lang="he-IL" dirty="0"/>
                  <a:t>בכל איטרציה מבצעים פעולה אחת, כמה איטרציות יש?</a:t>
                </a:r>
              </a:p>
              <a:p>
                <a:pPr algn="r" rtl="1"/>
                <a:r>
                  <a:rPr lang="he-IL" dirty="0"/>
                  <a:t>נעקוב אחרי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dirty="0"/>
                  <a:t>, הערכים שהוא מקבל הינם: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he-IL" dirty="0"/>
              </a:p>
              <a:p>
                <a:pPr algn="r" rtl="1"/>
                <a:r>
                  <a:rPr lang="he-IL" dirty="0"/>
                  <a:t>נניח כי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he-IL" dirty="0"/>
                  <a:t> כאשר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he-IL" dirty="0"/>
                  <a:t> זה כמות האיטרציות, ולכן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  <a:p>
                <a:pPr algn="r" rtl="1"/>
                <a:r>
                  <a:rPr lang="he-IL" dirty="0"/>
                  <a:t>מכיוון שבכל איטרציה מבצעים פעולה אחת, נקבל כי הסיבוכיות היא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054561-C085-49B4-9A19-5B4E89678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32" y="5228844"/>
                <a:ext cx="6096000" cy="1525418"/>
              </a:xfrm>
              <a:prstGeom prst="rect">
                <a:avLst/>
              </a:prstGeom>
              <a:blipFill>
                <a:blip r:embed="rId2"/>
                <a:stretch>
                  <a:fillRect t="-2400" r="-8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98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4902</TotalTime>
  <Words>4312</Words>
  <Application>Microsoft Office PowerPoint</Application>
  <PresentationFormat>Widescreen</PresentationFormat>
  <Paragraphs>658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Cambria Math</vt:lpstr>
      <vt:lpstr>Century Gothic</vt:lpstr>
      <vt:lpstr>Consolas</vt:lpstr>
      <vt:lpstr>Courier New</vt:lpstr>
      <vt:lpstr>Wingdings 3</vt:lpstr>
      <vt:lpstr>Ion</vt:lpstr>
      <vt:lpstr>מבני נתונים</vt:lpstr>
      <vt:lpstr>היום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חיפוש לינארי(סדרתי)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מימושBinary Search  </vt:lpstr>
      <vt:lpstr>מימושBinary Search  </vt:lpstr>
      <vt:lpstr>PowerPoint Presentation</vt:lpstr>
      <vt:lpstr>PowerPoint Presentation</vt:lpstr>
      <vt:lpstr>PowerPoint Presentation</vt:lpstr>
      <vt:lpstr>c+log_2 (n)∙c=O(log_2 (n))</vt:lpstr>
      <vt:lpstr>PowerPoint Presentation</vt:lpstr>
      <vt:lpstr>PowerPoint Presentation</vt:lpstr>
      <vt:lpstr>PowerPoint Presentation</vt:lpstr>
      <vt:lpstr>PowerPoint Presentation</vt:lpstr>
      <vt:lpstr>Quick Sort  - מיון מהיר</vt:lpstr>
      <vt:lpstr>Quick Sort  - מיון מהיר</vt:lpstr>
      <vt:lpstr>Quick Sort  - מיון מהיר</vt:lpstr>
      <vt:lpstr>Quick Sort  - מיון מהיר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Sort  - מיון מהיר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מבני נתונים</dc:title>
  <dc:creator>צבי מינץ</dc:creator>
  <cp:lastModifiedBy>avi rahimov</cp:lastModifiedBy>
  <cp:revision>310</cp:revision>
  <dcterms:created xsi:type="dcterms:W3CDTF">2019-07-21T10:56:39Z</dcterms:created>
  <dcterms:modified xsi:type="dcterms:W3CDTF">2024-05-03T13:52:40Z</dcterms:modified>
</cp:coreProperties>
</file>